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3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3" pos="7355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935" userDrawn="1">
          <p15:clr>
            <a:srgbClr val="A4A3A4"/>
          </p15:clr>
        </p15:guide>
        <p15:guide id="7" orient="horz" pos="3884" userDrawn="1">
          <p15:clr>
            <a:srgbClr val="A4A3A4"/>
          </p15:clr>
        </p15:guide>
        <p15:guide id="10" orient="horz" pos="11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718C"/>
    <a:srgbClr val="4D6469"/>
    <a:srgbClr val="A0BC22"/>
    <a:srgbClr val="C4A662"/>
    <a:srgbClr val="8B661F"/>
    <a:srgbClr val="4E8197"/>
    <a:srgbClr val="2C456B"/>
    <a:srgbClr val="000000"/>
    <a:srgbClr val="4D4D4D"/>
    <a:srgbClr val="5893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924" autoAdjust="0"/>
  </p:normalViewPr>
  <p:slideViewPr>
    <p:cSldViewPr snapToGrid="0" showGuides="1">
      <p:cViewPr varScale="1">
        <p:scale>
          <a:sx n="108" d="100"/>
          <a:sy n="108" d="100"/>
        </p:scale>
        <p:origin x="714" y="78"/>
      </p:cViewPr>
      <p:guideLst>
        <p:guide pos="325"/>
        <p:guide pos="7355"/>
        <p:guide orient="horz" pos="346"/>
        <p:guide orient="horz" pos="935"/>
        <p:guide orient="horz" pos="3884"/>
        <p:guide orient="horz" pos="11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259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31FD50-4E57-4000-A0D6-677928357A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AC72B1-57B7-473E-B43E-2CB959280A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9896E-E600-4144-9AD2-E94F92B82B77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39B2C9-FA00-4A2E-822B-C3EEDEB0E5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7B11B-F6F1-4109-A3D3-E5E3F7BC3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E336C-70C1-4134-8D3E-8F909CB50B5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15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EE72D-892B-4FF7-8C1E-38014357624C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75DBD-C489-4C1A-A1DA-292893A224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46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59B3D-325D-4956-8745-3E994F452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1466" y="4040782"/>
            <a:ext cx="6913126" cy="128192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3552E-9AC2-411B-A471-49421EFAC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1466" y="5571744"/>
            <a:ext cx="6913126" cy="694944"/>
          </a:xfrm>
        </p:spPr>
        <p:txBody>
          <a:bodyPr>
            <a:normAutofit/>
          </a:bodyPr>
          <a:lstStyle>
            <a:lvl1pPr marL="0" indent="0" algn="l">
              <a:buNone/>
              <a:defRPr sz="2000" b="1" spc="-3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21338D7-9A95-44AF-AF1B-34D0FD6966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155" b="17907"/>
          <a:stretch/>
        </p:blipFill>
        <p:spPr>
          <a:xfrm>
            <a:off x="4521200" y="0"/>
            <a:ext cx="7670800" cy="3424819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DB406507-05EE-4514-A5A3-FBFF79C98F67}"/>
              </a:ext>
            </a:extLst>
          </p:cNvPr>
          <p:cNvSpPr/>
          <p:nvPr userDrawn="1"/>
        </p:nvSpPr>
        <p:spPr>
          <a:xfrm>
            <a:off x="0" y="0"/>
            <a:ext cx="8458200" cy="3429000"/>
          </a:xfrm>
          <a:prstGeom prst="rect">
            <a:avLst/>
          </a:prstGeom>
          <a:gradFill>
            <a:gsLst>
              <a:gs pos="55000">
                <a:schemeClr val="tx1"/>
              </a:gs>
              <a:gs pos="100000">
                <a:schemeClr val="tx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927B86A-8EFF-4322-8329-8950E1AB5A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759" r="8450" b="759"/>
          <a:stretch/>
        </p:blipFill>
        <p:spPr>
          <a:xfrm rot="16200000">
            <a:off x="-1162102" y="1102657"/>
            <a:ext cx="6858002" cy="4652686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92BD0597-5E7B-4F30-8E63-E48E03DDADE4}"/>
              </a:ext>
            </a:extLst>
          </p:cNvPr>
          <p:cNvSpPr/>
          <p:nvPr userDrawn="1"/>
        </p:nvSpPr>
        <p:spPr>
          <a:xfrm>
            <a:off x="515938" y="0"/>
            <a:ext cx="35019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7140157-C3B7-4485-9F03-E3C6D62A787A}"/>
              </a:ext>
            </a:extLst>
          </p:cNvPr>
          <p:cNvGrpSpPr/>
          <p:nvPr userDrawn="1"/>
        </p:nvGrpSpPr>
        <p:grpSpPr>
          <a:xfrm>
            <a:off x="1143533" y="3168737"/>
            <a:ext cx="2246731" cy="520527"/>
            <a:chOff x="7834392" y="242299"/>
            <a:chExt cx="997375" cy="23107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5331136-868E-46E9-937A-FF6F6B990AB5}"/>
                </a:ext>
              </a:extLst>
            </p:cNvPr>
            <p:cNvGrpSpPr/>
            <p:nvPr/>
          </p:nvGrpSpPr>
          <p:grpSpPr>
            <a:xfrm>
              <a:off x="7834392" y="242299"/>
              <a:ext cx="997375" cy="231074"/>
              <a:chOff x="7986792" y="394699"/>
              <a:chExt cx="997375" cy="231074"/>
            </a:xfrm>
            <a:solidFill>
              <a:srgbClr val="FFFFFF"/>
            </a:solidFill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13033F9A-4096-4687-9B06-E67D3B91E9CB}"/>
                  </a:ext>
                </a:extLst>
              </p:cNvPr>
              <p:cNvSpPr/>
              <p:nvPr/>
            </p:nvSpPr>
            <p:spPr>
              <a:xfrm>
                <a:off x="8221522" y="476411"/>
                <a:ext cx="113048" cy="120320"/>
              </a:xfrm>
              <a:custGeom>
                <a:avLst/>
                <a:gdLst>
                  <a:gd name="connsiteX0" fmla="*/ 518973 w 1036885"/>
                  <a:gd name="connsiteY0" fmla="*/ 2895 h 1103586"/>
                  <a:gd name="connsiteX1" fmla="*/ 1038508 w 1036885"/>
                  <a:gd name="connsiteY1" fmla="*/ 544441 h 1103586"/>
                  <a:gd name="connsiteX2" fmla="*/ 520671 w 1036885"/>
                  <a:gd name="connsiteY2" fmla="*/ 1105936 h 1103586"/>
                  <a:gd name="connsiteX3" fmla="*/ 2895 w 1036885"/>
                  <a:gd name="connsiteY3" fmla="*/ 566331 h 1103586"/>
                  <a:gd name="connsiteX4" fmla="*/ 518973 w 1036885"/>
                  <a:gd name="connsiteY4" fmla="*/ 2895 h 1103586"/>
                  <a:gd name="connsiteX5" fmla="*/ 364350 w 1036885"/>
                  <a:gd name="connsiteY5" fmla="*/ 544441 h 1103586"/>
                  <a:gd name="connsiteX6" fmla="*/ 520732 w 1036885"/>
                  <a:gd name="connsiteY6" fmla="*/ 827250 h 1103586"/>
                  <a:gd name="connsiteX7" fmla="*/ 677114 w 1036885"/>
                  <a:gd name="connsiteY7" fmla="*/ 544441 h 1103586"/>
                  <a:gd name="connsiteX8" fmla="*/ 524188 w 1036885"/>
                  <a:gd name="connsiteY8" fmla="*/ 281642 h 1103586"/>
                  <a:gd name="connsiteX9" fmla="*/ 364350 w 1036885"/>
                  <a:gd name="connsiteY9" fmla="*/ 54444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6885" h="1103586">
                    <a:moveTo>
                      <a:pt x="518973" y="2895"/>
                    </a:moveTo>
                    <a:cubicBezTo>
                      <a:pt x="840469" y="2895"/>
                      <a:pt x="1038508" y="219914"/>
                      <a:pt x="1038508" y="544441"/>
                    </a:cubicBezTo>
                    <a:cubicBezTo>
                      <a:pt x="1038508" y="926694"/>
                      <a:pt x="812576" y="1105936"/>
                      <a:pt x="520671" y="1105936"/>
                    </a:cubicBezTo>
                    <a:cubicBezTo>
                      <a:pt x="228766" y="1105936"/>
                      <a:pt x="2895" y="922753"/>
                      <a:pt x="2895" y="566331"/>
                    </a:cubicBezTo>
                    <a:cubicBezTo>
                      <a:pt x="2956" y="203966"/>
                      <a:pt x="211485" y="2895"/>
                      <a:pt x="518973" y="2895"/>
                    </a:cubicBezTo>
                    <a:moveTo>
                      <a:pt x="364350" y="544441"/>
                    </a:moveTo>
                    <a:cubicBezTo>
                      <a:pt x="364350" y="741570"/>
                      <a:pt x="428685" y="827250"/>
                      <a:pt x="520732" y="827250"/>
                    </a:cubicBezTo>
                    <a:cubicBezTo>
                      <a:pt x="617993" y="827250"/>
                      <a:pt x="677114" y="741631"/>
                      <a:pt x="677114" y="544441"/>
                    </a:cubicBezTo>
                    <a:cubicBezTo>
                      <a:pt x="677114" y="391151"/>
                      <a:pt x="617993" y="275699"/>
                      <a:pt x="524188" y="281642"/>
                    </a:cubicBezTo>
                    <a:cubicBezTo>
                      <a:pt x="400853" y="281581"/>
                      <a:pt x="364350" y="426988"/>
                      <a:pt x="364350" y="544441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FAEFE639-2EF0-49AA-A3C7-2036615C581F}"/>
                  </a:ext>
                </a:extLst>
              </p:cNvPr>
              <p:cNvSpPr/>
              <p:nvPr/>
            </p:nvSpPr>
            <p:spPr>
              <a:xfrm>
                <a:off x="8339925" y="437115"/>
                <a:ext cx="111065" cy="159986"/>
              </a:xfrm>
              <a:custGeom>
                <a:avLst/>
                <a:gdLst>
                  <a:gd name="connsiteX0" fmla="*/ 696154 w 1018694"/>
                  <a:gd name="connsiteY0" fmla="*/ 1436406 h 1467406"/>
                  <a:gd name="connsiteX1" fmla="*/ 696154 w 1018694"/>
                  <a:gd name="connsiteY1" fmla="*/ 1297062 h 1467406"/>
                  <a:gd name="connsiteX2" fmla="*/ 416376 w 1018694"/>
                  <a:gd name="connsiteY2" fmla="*/ 1466360 h 1467406"/>
                  <a:gd name="connsiteX3" fmla="*/ 2895 w 1018694"/>
                  <a:gd name="connsiteY3" fmla="*/ 934698 h 1467406"/>
                  <a:gd name="connsiteX4" fmla="*/ 388544 w 1018694"/>
                  <a:gd name="connsiteY4" fmla="*/ 363380 h 1467406"/>
                  <a:gd name="connsiteX5" fmla="*/ 659590 w 1018694"/>
                  <a:gd name="connsiteY5" fmla="*/ 498721 h 1467406"/>
                  <a:gd name="connsiteX6" fmla="*/ 659590 w 1018694"/>
                  <a:gd name="connsiteY6" fmla="*/ 2895 h 1467406"/>
                  <a:gd name="connsiteX7" fmla="*/ 1020984 w 1018694"/>
                  <a:gd name="connsiteY7" fmla="*/ 2895 h 1467406"/>
                  <a:gd name="connsiteX8" fmla="*/ 1020984 w 1018694"/>
                  <a:gd name="connsiteY8" fmla="*/ 1436345 h 1467406"/>
                  <a:gd name="connsiteX9" fmla="*/ 696154 w 1018694"/>
                  <a:gd name="connsiteY9" fmla="*/ 1436406 h 1467406"/>
                  <a:gd name="connsiteX10" fmla="*/ 671717 w 1018694"/>
                  <a:gd name="connsiteY10" fmla="*/ 924754 h 1467406"/>
                  <a:gd name="connsiteX11" fmla="*/ 517094 w 1018694"/>
                  <a:gd name="connsiteY11" fmla="*/ 683844 h 1467406"/>
                  <a:gd name="connsiteX12" fmla="*/ 364229 w 1018694"/>
                  <a:gd name="connsiteY12" fmla="*/ 930757 h 1467406"/>
                  <a:gd name="connsiteX13" fmla="*/ 506664 w 1018694"/>
                  <a:gd name="connsiteY13" fmla="*/ 1167725 h 1467406"/>
                  <a:gd name="connsiteX14" fmla="*/ 671717 w 1018694"/>
                  <a:gd name="connsiteY14" fmla="*/ 924754 h 1467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18694" h="1467406">
                    <a:moveTo>
                      <a:pt x="696154" y="1436406"/>
                    </a:moveTo>
                    <a:lnTo>
                      <a:pt x="696154" y="1297062"/>
                    </a:lnTo>
                    <a:cubicBezTo>
                      <a:pt x="611020" y="1424521"/>
                      <a:pt x="532799" y="1466360"/>
                      <a:pt x="416376" y="1466360"/>
                    </a:cubicBezTo>
                    <a:cubicBezTo>
                      <a:pt x="141874" y="1466360"/>
                      <a:pt x="2895" y="1229392"/>
                      <a:pt x="2895" y="934698"/>
                    </a:cubicBezTo>
                    <a:cubicBezTo>
                      <a:pt x="2895" y="588342"/>
                      <a:pt x="171404" y="363380"/>
                      <a:pt x="388544" y="363380"/>
                    </a:cubicBezTo>
                    <a:cubicBezTo>
                      <a:pt x="503147" y="363380"/>
                      <a:pt x="583248" y="395214"/>
                      <a:pt x="659590" y="498721"/>
                    </a:cubicBezTo>
                    <a:lnTo>
                      <a:pt x="659590" y="2895"/>
                    </a:lnTo>
                    <a:lnTo>
                      <a:pt x="1020984" y="2895"/>
                    </a:lnTo>
                    <a:lnTo>
                      <a:pt x="1020984" y="1436345"/>
                    </a:lnTo>
                    <a:lnTo>
                      <a:pt x="696154" y="1436406"/>
                    </a:lnTo>
                    <a:close/>
                    <a:moveTo>
                      <a:pt x="671717" y="924754"/>
                    </a:moveTo>
                    <a:cubicBezTo>
                      <a:pt x="671717" y="809301"/>
                      <a:pt x="636972" y="683844"/>
                      <a:pt x="517094" y="683844"/>
                    </a:cubicBezTo>
                    <a:cubicBezTo>
                      <a:pt x="397276" y="683844"/>
                      <a:pt x="364229" y="815183"/>
                      <a:pt x="364229" y="930757"/>
                    </a:cubicBezTo>
                    <a:cubicBezTo>
                      <a:pt x="364229" y="1040206"/>
                      <a:pt x="388544" y="1167725"/>
                      <a:pt x="506664" y="1167725"/>
                    </a:cubicBezTo>
                    <a:cubicBezTo>
                      <a:pt x="631818" y="1167725"/>
                      <a:pt x="671717" y="1046209"/>
                      <a:pt x="671717" y="924754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A285ECD-62E8-441B-A8A4-38CF37E4F06C}"/>
                  </a:ext>
                </a:extLst>
              </p:cNvPr>
              <p:cNvSpPr/>
              <p:nvPr/>
            </p:nvSpPr>
            <p:spPr>
              <a:xfrm>
                <a:off x="8457370" y="479670"/>
                <a:ext cx="112387" cy="146103"/>
              </a:xfrm>
              <a:custGeom>
                <a:avLst/>
                <a:gdLst>
                  <a:gd name="connsiteX0" fmla="*/ 274608 w 1030822"/>
                  <a:gd name="connsiteY0" fmla="*/ 1337447 h 1340069"/>
                  <a:gd name="connsiteX1" fmla="*/ 369322 w 1030822"/>
                  <a:gd name="connsiteY1" fmla="*/ 1013890 h 1340069"/>
                  <a:gd name="connsiteX2" fmla="*/ 2895 w 1030822"/>
                  <a:gd name="connsiteY2" fmla="*/ 2895 h 1340069"/>
                  <a:gd name="connsiteX3" fmla="*/ 365987 w 1030822"/>
                  <a:gd name="connsiteY3" fmla="*/ 2895 h 1340069"/>
                  <a:gd name="connsiteX4" fmla="*/ 548200 w 1030822"/>
                  <a:gd name="connsiteY4" fmla="*/ 592889 h 1340069"/>
                  <a:gd name="connsiteX5" fmla="*/ 683966 w 1030822"/>
                  <a:gd name="connsiteY5" fmla="*/ 2895 h 1340069"/>
                  <a:gd name="connsiteX6" fmla="*/ 1031413 w 1030822"/>
                  <a:gd name="connsiteY6" fmla="*/ 2895 h 1340069"/>
                  <a:gd name="connsiteX7" fmla="*/ 576214 w 1030822"/>
                  <a:gd name="connsiteY7" fmla="*/ 1337447 h 1340069"/>
                  <a:gd name="connsiteX8" fmla="*/ 274608 w 1030822"/>
                  <a:gd name="connsiteY8" fmla="*/ 1337447 h 1340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30822" h="1340069">
                    <a:moveTo>
                      <a:pt x="274608" y="1337447"/>
                    </a:moveTo>
                    <a:lnTo>
                      <a:pt x="369322" y="1013890"/>
                    </a:lnTo>
                    <a:lnTo>
                      <a:pt x="2895" y="2895"/>
                    </a:lnTo>
                    <a:lnTo>
                      <a:pt x="365987" y="2895"/>
                    </a:lnTo>
                    <a:lnTo>
                      <a:pt x="548200" y="592889"/>
                    </a:lnTo>
                    <a:lnTo>
                      <a:pt x="683966" y="2895"/>
                    </a:lnTo>
                    <a:lnTo>
                      <a:pt x="1031413" y="2895"/>
                    </a:lnTo>
                    <a:lnTo>
                      <a:pt x="576214" y="1337447"/>
                    </a:lnTo>
                    <a:lnTo>
                      <a:pt x="274608" y="1337447"/>
                    </a:lnTo>
                    <a:close/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71D43512-BBBD-4A3B-99C8-248C9857A15E}"/>
                  </a:ext>
                </a:extLst>
              </p:cNvPr>
              <p:cNvSpPr/>
              <p:nvPr/>
            </p:nvSpPr>
            <p:spPr>
              <a:xfrm>
                <a:off x="8566636" y="476411"/>
                <a:ext cx="112387" cy="120320"/>
              </a:xfrm>
              <a:custGeom>
                <a:avLst/>
                <a:gdLst>
                  <a:gd name="connsiteX0" fmla="*/ 654435 w 1030822"/>
                  <a:gd name="connsiteY0" fmla="*/ 430929 h 1103586"/>
                  <a:gd name="connsiteX1" fmla="*/ 616173 w 1030822"/>
                  <a:gd name="connsiteY1" fmla="*/ 323420 h 1103586"/>
                  <a:gd name="connsiteX2" fmla="*/ 522369 w 1030822"/>
                  <a:gd name="connsiteY2" fmla="*/ 281702 h 1103586"/>
                  <a:gd name="connsiteX3" fmla="*/ 364289 w 1030822"/>
                  <a:gd name="connsiteY3" fmla="*/ 566391 h 1103586"/>
                  <a:gd name="connsiteX4" fmla="*/ 522369 w 1030822"/>
                  <a:gd name="connsiteY4" fmla="*/ 827189 h 1103586"/>
                  <a:gd name="connsiteX5" fmla="*/ 663106 w 1030822"/>
                  <a:gd name="connsiteY5" fmla="*/ 671899 h 1103586"/>
                  <a:gd name="connsiteX6" fmla="*/ 1028018 w 1030822"/>
                  <a:gd name="connsiteY6" fmla="*/ 671899 h 1103586"/>
                  <a:gd name="connsiteX7" fmla="*/ 522369 w 1030822"/>
                  <a:gd name="connsiteY7" fmla="*/ 1105875 h 1103586"/>
                  <a:gd name="connsiteX8" fmla="*/ 2895 w 1030822"/>
                  <a:gd name="connsiteY8" fmla="*/ 564330 h 1103586"/>
                  <a:gd name="connsiteX9" fmla="*/ 522369 w 1030822"/>
                  <a:gd name="connsiteY9" fmla="*/ 2895 h 1103586"/>
                  <a:gd name="connsiteX10" fmla="*/ 1021044 w 1030822"/>
                  <a:gd name="connsiteY10" fmla="*/ 430868 h 1103586"/>
                  <a:gd name="connsiteX11" fmla="*/ 654435 w 1030822"/>
                  <a:gd name="connsiteY11" fmla="*/ 430929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30822" h="1103586">
                    <a:moveTo>
                      <a:pt x="654435" y="430929"/>
                    </a:moveTo>
                    <a:cubicBezTo>
                      <a:pt x="652616" y="385088"/>
                      <a:pt x="638791" y="349373"/>
                      <a:pt x="616173" y="323420"/>
                    </a:cubicBezTo>
                    <a:cubicBezTo>
                      <a:pt x="593556" y="295588"/>
                      <a:pt x="562328" y="281702"/>
                      <a:pt x="522369" y="281702"/>
                    </a:cubicBezTo>
                    <a:cubicBezTo>
                      <a:pt x="386846" y="281702"/>
                      <a:pt x="364289" y="442996"/>
                      <a:pt x="364289" y="566391"/>
                    </a:cubicBezTo>
                    <a:cubicBezTo>
                      <a:pt x="364289" y="723683"/>
                      <a:pt x="416376" y="827189"/>
                      <a:pt x="522369" y="827189"/>
                    </a:cubicBezTo>
                    <a:cubicBezTo>
                      <a:pt x="616173" y="827189"/>
                      <a:pt x="652616" y="753576"/>
                      <a:pt x="663106" y="671899"/>
                    </a:cubicBezTo>
                    <a:lnTo>
                      <a:pt x="1028018" y="671899"/>
                    </a:lnTo>
                    <a:cubicBezTo>
                      <a:pt x="996729" y="988422"/>
                      <a:pt x="774375" y="1105875"/>
                      <a:pt x="522369" y="1105875"/>
                    </a:cubicBezTo>
                    <a:cubicBezTo>
                      <a:pt x="228766" y="1105875"/>
                      <a:pt x="2895" y="916750"/>
                      <a:pt x="2895" y="564330"/>
                    </a:cubicBezTo>
                    <a:cubicBezTo>
                      <a:pt x="2895" y="207908"/>
                      <a:pt x="221793" y="2895"/>
                      <a:pt x="522369" y="2895"/>
                    </a:cubicBezTo>
                    <a:cubicBezTo>
                      <a:pt x="765582" y="2895"/>
                      <a:pt x="994909" y="122349"/>
                      <a:pt x="1021044" y="430868"/>
                    </a:cubicBezTo>
                    <a:lnTo>
                      <a:pt x="654435" y="430929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C14B4EB9-2011-493B-9395-2E13C19F8870}"/>
                  </a:ext>
                </a:extLst>
              </p:cNvPr>
              <p:cNvSpPr/>
              <p:nvPr/>
            </p:nvSpPr>
            <p:spPr>
              <a:xfrm>
                <a:off x="8682196" y="476411"/>
                <a:ext cx="113048" cy="120320"/>
              </a:xfrm>
              <a:custGeom>
                <a:avLst/>
                <a:gdLst>
                  <a:gd name="connsiteX0" fmla="*/ 518852 w 1036885"/>
                  <a:gd name="connsiteY0" fmla="*/ 2895 h 1103586"/>
                  <a:gd name="connsiteX1" fmla="*/ 1038326 w 1036885"/>
                  <a:gd name="connsiteY1" fmla="*/ 544441 h 1103586"/>
                  <a:gd name="connsiteX2" fmla="*/ 520671 w 1036885"/>
                  <a:gd name="connsiteY2" fmla="*/ 1105936 h 1103586"/>
                  <a:gd name="connsiteX3" fmla="*/ 2895 w 1036885"/>
                  <a:gd name="connsiteY3" fmla="*/ 566331 h 1103586"/>
                  <a:gd name="connsiteX4" fmla="*/ 518852 w 1036885"/>
                  <a:gd name="connsiteY4" fmla="*/ 2895 h 1103586"/>
                  <a:gd name="connsiteX5" fmla="*/ 364228 w 1036885"/>
                  <a:gd name="connsiteY5" fmla="*/ 544441 h 1103586"/>
                  <a:gd name="connsiteX6" fmla="*/ 520671 w 1036885"/>
                  <a:gd name="connsiteY6" fmla="*/ 827250 h 1103586"/>
                  <a:gd name="connsiteX7" fmla="*/ 676993 w 1036885"/>
                  <a:gd name="connsiteY7" fmla="*/ 544441 h 1103586"/>
                  <a:gd name="connsiteX8" fmla="*/ 524127 w 1036885"/>
                  <a:gd name="connsiteY8" fmla="*/ 281642 h 1103586"/>
                  <a:gd name="connsiteX9" fmla="*/ 364228 w 1036885"/>
                  <a:gd name="connsiteY9" fmla="*/ 54444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6885" h="1103586">
                    <a:moveTo>
                      <a:pt x="518852" y="2895"/>
                    </a:moveTo>
                    <a:cubicBezTo>
                      <a:pt x="840287" y="2895"/>
                      <a:pt x="1038326" y="219914"/>
                      <a:pt x="1038326" y="544441"/>
                    </a:cubicBezTo>
                    <a:cubicBezTo>
                      <a:pt x="1038326" y="926694"/>
                      <a:pt x="812515" y="1105936"/>
                      <a:pt x="520671" y="1105936"/>
                    </a:cubicBezTo>
                    <a:cubicBezTo>
                      <a:pt x="228706" y="1105936"/>
                      <a:pt x="2895" y="922753"/>
                      <a:pt x="2895" y="566331"/>
                    </a:cubicBezTo>
                    <a:cubicBezTo>
                      <a:pt x="2895" y="203966"/>
                      <a:pt x="211364" y="2895"/>
                      <a:pt x="518852" y="2895"/>
                    </a:cubicBezTo>
                    <a:moveTo>
                      <a:pt x="364228" y="544441"/>
                    </a:moveTo>
                    <a:cubicBezTo>
                      <a:pt x="364228" y="741570"/>
                      <a:pt x="428564" y="827250"/>
                      <a:pt x="520671" y="827250"/>
                    </a:cubicBezTo>
                    <a:cubicBezTo>
                      <a:pt x="617872" y="827250"/>
                      <a:pt x="676993" y="741631"/>
                      <a:pt x="676993" y="544441"/>
                    </a:cubicBezTo>
                    <a:cubicBezTo>
                      <a:pt x="676993" y="391151"/>
                      <a:pt x="617872" y="275699"/>
                      <a:pt x="524127" y="281642"/>
                    </a:cubicBezTo>
                    <a:cubicBezTo>
                      <a:pt x="400671" y="281581"/>
                      <a:pt x="364228" y="426988"/>
                      <a:pt x="364228" y="544441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9C141D0C-4022-494D-9874-2185F07DBA2D}"/>
                  </a:ext>
                </a:extLst>
              </p:cNvPr>
              <p:cNvSpPr/>
              <p:nvPr/>
            </p:nvSpPr>
            <p:spPr>
              <a:xfrm>
                <a:off x="8793202" y="444281"/>
                <a:ext cx="72721" cy="150070"/>
              </a:xfrm>
              <a:custGeom>
                <a:avLst/>
                <a:gdLst>
                  <a:gd name="connsiteX0" fmla="*/ 663046 w 667002"/>
                  <a:gd name="connsiteY0" fmla="*/ 1370675 h 1376451"/>
                  <a:gd name="connsiteX1" fmla="*/ 131384 w 667002"/>
                  <a:gd name="connsiteY1" fmla="*/ 1002429 h 1376451"/>
                  <a:gd name="connsiteX2" fmla="*/ 131384 w 667002"/>
                  <a:gd name="connsiteY2" fmla="*/ 566452 h 1376451"/>
                  <a:gd name="connsiteX3" fmla="*/ 2895 w 667002"/>
                  <a:gd name="connsiteY3" fmla="*/ 566452 h 1376451"/>
                  <a:gd name="connsiteX4" fmla="*/ 2895 w 667002"/>
                  <a:gd name="connsiteY4" fmla="*/ 327483 h 1376451"/>
                  <a:gd name="connsiteX5" fmla="*/ 136598 w 667002"/>
                  <a:gd name="connsiteY5" fmla="*/ 327483 h 1376451"/>
                  <a:gd name="connsiteX6" fmla="*/ 136598 w 667002"/>
                  <a:gd name="connsiteY6" fmla="*/ 2895 h 1376451"/>
                  <a:gd name="connsiteX7" fmla="*/ 492838 w 667002"/>
                  <a:gd name="connsiteY7" fmla="*/ 2895 h 1376451"/>
                  <a:gd name="connsiteX8" fmla="*/ 492838 w 667002"/>
                  <a:gd name="connsiteY8" fmla="*/ 327422 h 1376451"/>
                  <a:gd name="connsiteX9" fmla="*/ 666502 w 667002"/>
                  <a:gd name="connsiteY9" fmla="*/ 327422 h 1376451"/>
                  <a:gd name="connsiteX10" fmla="*/ 666502 w 667002"/>
                  <a:gd name="connsiteY10" fmla="*/ 566391 h 1376451"/>
                  <a:gd name="connsiteX11" fmla="*/ 492838 w 667002"/>
                  <a:gd name="connsiteY11" fmla="*/ 566391 h 1376451"/>
                  <a:gd name="connsiteX12" fmla="*/ 492838 w 667002"/>
                  <a:gd name="connsiteY12" fmla="*/ 944642 h 1376451"/>
                  <a:gd name="connsiteX13" fmla="*/ 605744 w 667002"/>
                  <a:gd name="connsiteY13" fmla="*/ 1074102 h 1376451"/>
                  <a:gd name="connsiteX14" fmla="*/ 663046 w 667002"/>
                  <a:gd name="connsiteY14" fmla="*/ 1074102 h 1376451"/>
                  <a:gd name="connsiteX15" fmla="*/ 663046 w 667002"/>
                  <a:gd name="connsiteY15" fmla="*/ 1370675 h 1376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67002" h="1376451">
                    <a:moveTo>
                      <a:pt x="663046" y="1370675"/>
                    </a:moveTo>
                    <a:cubicBezTo>
                      <a:pt x="188746" y="1400630"/>
                      <a:pt x="131384" y="1362853"/>
                      <a:pt x="131384" y="1002429"/>
                    </a:cubicBezTo>
                    <a:lnTo>
                      <a:pt x="131384" y="566452"/>
                    </a:lnTo>
                    <a:lnTo>
                      <a:pt x="2895" y="566452"/>
                    </a:lnTo>
                    <a:lnTo>
                      <a:pt x="2895" y="327483"/>
                    </a:lnTo>
                    <a:lnTo>
                      <a:pt x="136598" y="327483"/>
                    </a:lnTo>
                    <a:lnTo>
                      <a:pt x="136598" y="2895"/>
                    </a:lnTo>
                    <a:lnTo>
                      <a:pt x="492838" y="2895"/>
                    </a:lnTo>
                    <a:lnTo>
                      <a:pt x="492838" y="327422"/>
                    </a:lnTo>
                    <a:lnTo>
                      <a:pt x="666502" y="327422"/>
                    </a:lnTo>
                    <a:lnTo>
                      <a:pt x="666502" y="566391"/>
                    </a:lnTo>
                    <a:lnTo>
                      <a:pt x="492838" y="566391"/>
                    </a:lnTo>
                    <a:lnTo>
                      <a:pt x="492838" y="944642"/>
                    </a:lnTo>
                    <a:cubicBezTo>
                      <a:pt x="492838" y="1040206"/>
                      <a:pt x="504966" y="1074102"/>
                      <a:pt x="605744" y="1074102"/>
                    </a:cubicBezTo>
                    <a:lnTo>
                      <a:pt x="663046" y="1074102"/>
                    </a:lnTo>
                    <a:lnTo>
                      <a:pt x="663046" y="1370675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EC2B7A1B-AD9B-4465-8138-D57E125A3AFA}"/>
                  </a:ext>
                </a:extLst>
              </p:cNvPr>
              <p:cNvSpPr/>
              <p:nvPr/>
            </p:nvSpPr>
            <p:spPr>
              <a:xfrm>
                <a:off x="8869136" y="476715"/>
                <a:ext cx="115031" cy="120320"/>
              </a:xfrm>
              <a:custGeom>
                <a:avLst/>
                <a:gdLst>
                  <a:gd name="connsiteX0" fmla="*/ 364228 w 1055076"/>
                  <a:gd name="connsiteY0" fmla="*/ 647948 h 1103586"/>
                  <a:gd name="connsiteX1" fmla="*/ 543046 w 1055076"/>
                  <a:gd name="connsiteY1" fmla="*/ 853021 h 1103586"/>
                  <a:gd name="connsiteX2" fmla="*/ 678629 w 1055076"/>
                  <a:gd name="connsiteY2" fmla="*/ 761459 h 1103586"/>
                  <a:gd name="connsiteX3" fmla="*/ 1024379 w 1055076"/>
                  <a:gd name="connsiteY3" fmla="*/ 761459 h 1103586"/>
                  <a:gd name="connsiteX4" fmla="*/ 520489 w 1055076"/>
                  <a:gd name="connsiteY4" fmla="*/ 1105815 h 1103586"/>
                  <a:gd name="connsiteX5" fmla="*/ 2895 w 1055076"/>
                  <a:gd name="connsiteY5" fmla="*/ 564390 h 1103586"/>
                  <a:gd name="connsiteX6" fmla="*/ 518852 w 1055076"/>
                  <a:gd name="connsiteY6" fmla="*/ 2895 h 1103586"/>
                  <a:gd name="connsiteX7" fmla="*/ 1053970 w 1055076"/>
                  <a:gd name="connsiteY7" fmla="*/ 647948 h 1103586"/>
                  <a:gd name="connsiteX8" fmla="*/ 364228 w 1055076"/>
                  <a:gd name="connsiteY8" fmla="*/ 647948 h 1103586"/>
                  <a:gd name="connsiteX9" fmla="*/ 692576 w 1055076"/>
                  <a:gd name="connsiteY9" fmla="*/ 436871 h 1103586"/>
                  <a:gd name="connsiteX10" fmla="*/ 532677 w 1055076"/>
                  <a:gd name="connsiteY10" fmla="*/ 255750 h 1103586"/>
                  <a:gd name="connsiteX11" fmla="*/ 364228 w 1055076"/>
                  <a:gd name="connsiteY11" fmla="*/ 436871 h 1103586"/>
                  <a:gd name="connsiteX12" fmla="*/ 692576 w 1055076"/>
                  <a:gd name="connsiteY12" fmla="*/ 43687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55076" h="1103586">
                    <a:moveTo>
                      <a:pt x="364228" y="647948"/>
                    </a:moveTo>
                    <a:cubicBezTo>
                      <a:pt x="364228" y="771404"/>
                      <a:pt x="447604" y="853021"/>
                      <a:pt x="543046" y="853021"/>
                    </a:cubicBezTo>
                    <a:cubicBezTo>
                      <a:pt x="600468" y="853021"/>
                      <a:pt x="652495" y="823127"/>
                      <a:pt x="678629" y="761459"/>
                    </a:cubicBezTo>
                    <a:lnTo>
                      <a:pt x="1024379" y="761459"/>
                    </a:lnTo>
                    <a:cubicBezTo>
                      <a:pt x="961803" y="1020256"/>
                      <a:pt x="732474" y="1105815"/>
                      <a:pt x="520489" y="1105815"/>
                    </a:cubicBezTo>
                    <a:cubicBezTo>
                      <a:pt x="228766" y="1105815"/>
                      <a:pt x="2895" y="914749"/>
                      <a:pt x="2895" y="564390"/>
                    </a:cubicBezTo>
                    <a:cubicBezTo>
                      <a:pt x="2895" y="221854"/>
                      <a:pt x="227008" y="2895"/>
                      <a:pt x="518852" y="2895"/>
                    </a:cubicBezTo>
                    <a:cubicBezTo>
                      <a:pt x="855870" y="2895"/>
                      <a:pt x="1059185" y="269696"/>
                      <a:pt x="1053970" y="647948"/>
                    </a:cubicBezTo>
                    <a:lnTo>
                      <a:pt x="364228" y="647948"/>
                    </a:lnTo>
                    <a:close/>
                    <a:moveTo>
                      <a:pt x="692576" y="436871"/>
                    </a:moveTo>
                    <a:cubicBezTo>
                      <a:pt x="692576" y="341308"/>
                      <a:pt x="617932" y="255750"/>
                      <a:pt x="532677" y="255750"/>
                    </a:cubicBezTo>
                    <a:cubicBezTo>
                      <a:pt x="424986" y="255750"/>
                      <a:pt x="364228" y="325421"/>
                      <a:pt x="364228" y="436871"/>
                    </a:cubicBezTo>
                    <a:lnTo>
                      <a:pt x="692576" y="436871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30F0CD05-87E3-4F79-BC0E-A43E6BA82199}"/>
                  </a:ext>
                </a:extLst>
              </p:cNvPr>
              <p:cNvSpPr/>
              <p:nvPr/>
            </p:nvSpPr>
            <p:spPr>
              <a:xfrm>
                <a:off x="7986792" y="394699"/>
                <a:ext cx="229402" cy="202296"/>
              </a:xfrm>
              <a:custGeom>
                <a:avLst/>
                <a:gdLst>
                  <a:gd name="connsiteX0" fmla="*/ 2895 w 2104090"/>
                  <a:gd name="connsiteY0" fmla="*/ 1856314 h 1855480"/>
                  <a:gd name="connsiteX1" fmla="*/ 2895 w 2104090"/>
                  <a:gd name="connsiteY1" fmla="*/ 2895 h 1855480"/>
                  <a:gd name="connsiteX2" fmla="*/ 1235031 w 2104090"/>
                  <a:gd name="connsiteY2" fmla="*/ 2895 h 1855480"/>
                  <a:gd name="connsiteX3" fmla="*/ 2071816 w 2104090"/>
                  <a:gd name="connsiteY3" fmla="*/ 492596 h 1855480"/>
                  <a:gd name="connsiteX4" fmla="*/ 1734010 w 2104090"/>
                  <a:gd name="connsiteY4" fmla="*/ 884127 h 1855480"/>
                  <a:gd name="connsiteX5" fmla="*/ 2102498 w 2104090"/>
                  <a:gd name="connsiteY5" fmla="*/ 1375526 h 1855480"/>
                  <a:gd name="connsiteX6" fmla="*/ 1564652 w 2104090"/>
                  <a:gd name="connsiteY6" fmla="*/ 1855344 h 1855480"/>
                  <a:gd name="connsiteX7" fmla="*/ 2895 w 2104090"/>
                  <a:gd name="connsiteY7" fmla="*/ 1856314 h 1855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4090" h="1855480">
                    <a:moveTo>
                      <a:pt x="2895" y="1856314"/>
                    </a:moveTo>
                    <a:lnTo>
                      <a:pt x="2895" y="2895"/>
                    </a:lnTo>
                    <a:lnTo>
                      <a:pt x="1235031" y="2895"/>
                    </a:lnTo>
                    <a:cubicBezTo>
                      <a:pt x="1549735" y="2895"/>
                      <a:pt x="2071816" y="27756"/>
                      <a:pt x="2071816" y="492596"/>
                    </a:cubicBezTo>
                    <a:cubicBezTo>
                      <a:pt x="2071816" y="768978"/>
                      <a:pt x="1826177" y="884127"/>
                      <a:pt x="1734010" y="884127"/>
                    </a:cubicBezTo>
                    <a:cubicBezTo>
                      <a:pt x="1918284" y="930211"/>
                      <a:pt x="2117839" y="1106785"/>
                      <a:pt x="2102498" y="1375526"/>
                    </a:cubicBezTo>
                    <a:cubicBezTo>
                      <a:pt x="2087157" y="1644207"/>
                      <a:pt x="1933625" y="1851463"/>
                      <a:pt x="1564652" y="1855344"/>
                    </a:cubicBezTo>
                    <a:cubicBezTo>
                      <a:pt x="1195678" y="1859225"/>
                      <a:pt x="2895" y="1856314"/>
                      <a:pt x="2895" y="1856314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CAE9BBF1-E76F-4188-BA18-1A5EB4777122}"/>
                </a:ext>
              </a:extLst>
            </p:cNvPr>
            <p:cNvGrpSpPr/>
            <p:nvPr/>
          </p:nvGrpSpPr>
          <p:grpSpPr>
            <a:xfrm>
              <a:off x="7834392" y="242299"/>
              <a:ext cx="997375" cy="231074"/>
              <a:chOff x="7834392" y="242299"/>
              <a:chExt cx="997375" cy="231074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C5FB41BF-B9B8-4E7E-9C4C-C3ADCBB628D9}"/>
                  </a:ext>
                </a:extLst>
              </p:cNvPr>
              <p:cNvGrpSpPr/>
              <p:nvPr/>
            </p:nvGrpSpPr>
            <p:grpSpPr>
              <a:xfrm>
                <a:off x="7834392" y="242299"/>
                <a:ext cx="997375" cy="231074"/>
                <a:chOff x="-2895" y="1510746"/>
                <a:chExt cx="9148002" cy="2119431"/>
              </a:xfrm>
              <a:solidFill>
                <a:srgbClr val="000000"/>
              </a:solidFill>
            </p:grpSpPr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62ECB742-B3F2-4ACC-AC15-9EBC048F8375}"/>
                    </a:ext>
                  </a:extLst>
                </p:cNvPr>
                <p:cNvSpPr/>
                <p:nvPr/>
              </p:nvSpPr>
              <p:spPr>
                <a:xfrm>
                  <a:off x="2150068" y="2260214"/>
                  <a:ext cx="1036886" cy="1103586"/>
                </a:xfrm>
                <a:custGeom>
                  <a:avLst/>
                  <a:gdLst>
                    <a:gd name="connsiteX0" fmla="*/ 518973 w 1036885"/>
                    <a:gd name="connsiteY0" fmla="*/ 2895 h 1103586"/>
                    <a:gd name="connsiteX1" fmla="*/ 1038508 w 1036885"/>
                    <a:gd name="connsiteY1" fmla="*/ 544441 h 1103586"/>
                    <a:gd name="connsiteX2" fmla="*/ 520671 w 1036885"/>
                    <a:gd name="connsiteY2" fmla="*/ 1105936 h 1103586"/>
                    <a:gd name="connsiteX3" fmla="*/ 2895 w 1036885"/>
                    <a:gd name="connsiteY3" fmla="*/ 566331 h 1103586"/>
                    <a:gd name="connsiteX4" fmla="*/ 518973 w 1036885"/>
                    <a:gd name="connsiteY4" fmla="*/ 2895 h 1103586"/>
                    <a:gd name="connsiteX5" fmla="*/ 364350 w 1036885"/>
                    <a:gd name="connsiteY5" fmla="*/ 544441 h 1103586"/>
                    <a:gd name="connsiteX6" fmla="*/ 520732 w 1036885"/>
                    <a:gd name="connsiteY6" fmla="*/ 827250 h 1103586"/>
                    <a:gd name="connsiteX7" fmla="*/ 677114 w 1036885"/>
                    <a:gd name="connsiteY7" fmla="*/ 544441 h 1103586"/>
                    <a:gd name="connsiteX8" fmla="*/ 524188 w 1036885"/>
                    <a:gd name="connsiteY8" fmla="*/ 281642 h 1103586"/>
                    <a:gd name="connsiteX9" fmla="*/ 364350 w 1036885"/>
                    <a:gd name="connsiteY9" fmla="*/ 54444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6885" h="1103586">
                      <a:moveTo>
                        <a:pt x="518973" y="2895"/>
                      </a:moveTo>
                      <a:cubicBezTo>
                        <a:pt x="840469" y="2895"/>
                        <a:pt x="1038508" y="219914"/>
                        <a:pt x="1038508" y="544441"/>
                      </a:cubicBezTo>
                      <a:cubicBezTo>
                        <a:pt x="1038508" y="926694"/>
                        <a:pt x="812576" y="1105936"/>
                        <a:pt x="520671" y="1105936"/>
                      </a:cubicBezTo>
                      <a:cubicBezTo>
                        <a:pt x="228766" y="1105936"/>
                        <a:pt x="2895" y="922753"/>
                        <a:pt x="2895" y="566331"/>
                      </a:cubicBezTo>
                      <a:cubicBezTo>
                        <a:pt x="2956" y="203966"/>
                        <a:pt x="211485" y="2895"/>
                        <a:pt x="518973" y="2895"/>
                      </a:cubicBezTo>
                      <a:moveTo>
                        <a:pt x="364350" y="544441"/>
                      </a:moveTo>
                      <a:cubicBezTo>
                        <a:pt x="364350" y="741570"/>
                        <a:pt x="428685" y="827250"/>
                        <a:pt x="520732" y="827250"/>
                      </a:cubicBezTo>
                      <a:cubicBezTo>
                        <a:pt x="617993" y="827250"/>
                        <a:pt x="677114" y="741631"/>
                        <a:pt x="677114" y="544441"/>
                      </a:cubicBezTo>
                      <a:cubicBezTo>
                        <a:pt x="677114" y="391151"/>
                        <a:pt x="617993" y="275699"/>
                        <a:pt x="524188" y="281642"/>
                      </a:cubicBezTo>
                      <a:cubicBezTo>
                        <a:pt x="400853" y="281581"/>
                        <a:pt x="364350" y="426988"/>
                        <a:pt x="364350" y="544441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DD7E65BE-8858-400F-9247-8BA401AC75A2}"/>
                    </a:ext>
                  </a:extLst>
                </p:cNvPr>
                <p:cNvSpPr/>
                <p:nvPr/>
              </p:nvSpPr>
              <p:spPr>
                <a:xfrm>
                  <a:off x="3236070" y="1899790"/>
                  <a:ext cx="1018695" cy="1467406"/>
                </a:xfrm>
                <a:custGeom>
                  <a:avLst/>
                  <a:gdLst>
                    <a:gd name="connsiteX0" fmla="*/ 696154 w 1018694"/>
                    <a:gd name="connsiteY0" fmla="*/ 1436406 h 1467406"/>
                    <a:gd name="connsiteX1" fmla="*/ 696154 w 1018694"/>
                    <a:gd name="connsiteY1" fmla="*/ 1297062 h 1467406"/>
                    <a:gd name="connsiteX2" fmla="*/ 416376 w 1018694"/>
                    <a:gd name="connsiteY2" fmla="*/ 1466360 h 1467406"/>
                    <a:gd name="connsiteX3" fmla="*/ 2895 w 1018694"/>
                    <a:gd name="connsiteY3" fmla="*/ 934698 h 1467406"/>
                    <a:gd name="connsiteX4" fmla="*/ 388544 w 1018694"/>
                    <a:gd name="connsiteY4" fmla="*/ 363380 h 1467406"/>
                    <a:gd name="connsiteX5" fmla="*/ 659590 w 1018694"/>
                    <a:gd name="connsiteY5" fmla="*/ 498721 h 1467406"/>
                    <a:gd name="connsiteX6" fmla="*/ 659590 w 1018694"/>
                    <a:gd name="connsiteY6" fmla="*/ 2895 h 1467406"/>
                    <a:gd name="connsiteX7" fmla="*/ 1020984 w 1018694"/>
                    <a:gd name="connsiteY7" fmla="*/ 2895 h 1467406"/>
                    <a:gd name="connsiteX8" fmla="*/ 1020984 w 1018694"/>
                    <a:gd name="connsiteY8" fmla="*/ 1436345 h 1467406"/>
                    <a:gd name="connsiteX9" fmla="*/ 696154 w 1018694"/>
                    <a:gd name="connsiteY9" fmla="*/ 1436406 h 1467406"/>
                    <a:gd name="connsiteX10" fmla="*/ 671717 w 1018694"/>
                    <a:gd name="connsiteY10" fmla="*/ 924754 h 1467406"/>
                    <a:gd name="connsiteX11" fmla="*/ 517094 w 1018694"/>
                    <a:gd name="connsiteY11" fmla="*/ 683844 h 1467406"/>
                    <a:gd name="connsiteX12" fmla="*/ 364229 w 1018694"/>
                    <a:gd name="connsiteY12" fmla="*/ 930757 h 1467406"/>
                    <a:gd name="connsiteX13" fmla="*/ 506664 w 1018694"/>
                    <a:gd name="connsiteY13" fmla="*/ 1167725 h 1467406"/>
                    <a:gd name="connsiteX14" fmla="*/ 671717 w 1018694"/>
                    <a:gd name="connsiteY14" fmla="*/ 924754 h 1467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18694" h="1467406">
                      <a:moveTo>
                        <a:pt x="696154" y="1436406"/>
                      </a:moveTo>
                      <a:lnTo>
                        <a:pt x="696154" y="1297062"/>
                      </a:lnTo>
                      <a:cubicBezTo>
                        <a:pt x="611020" y="1424521"/>
                        <a:pt x="532799" y="1466360"/>
                        <a:pt x="416376" y="1466360"/>
                      </a:cubicBezTo>
                      <a:cubicBezTo>
                        <a:pt x="141874" y="1466360"/>
                        <a:pt x="2895" y="1229392"/>
                        <a:pt x="2895" y="934698"/>
                      </a:cubicBezTo>
                      <a:cubicBezTo>
                        <a:pt x="2895" y="588342"/>
                        <a:pt x="171404" y="363380"/>
                        <a:pt x="388544" y="363380"/>
                      </a:cubicBezTo>
                      <a:cubicBezTo>
                        <a:pt x="503147" y="363380"/>
                        <a:pt x="583248" y="395214"/>
                        <a:pt x="659590" y="498721"/>
                      </a:cubicBezTo>
                      <a:lnTo>
                        <a:pt x="659590" y="2895"/>
                      </a:lnTo>
                      <a:lnTo>
                        <a:pt x="1020984" y="2895"/>
                      </a:lnTo>
                      <a:lnTo>
                        <a:pt x="1020984" y="1436345"/>
                      </a:lnTo>
                      <a:lnTo>
                        <a:pt x="696154" y="1436406"/>
                      </a:lnTo>
                      <a:close/>
                      <a:moveTo>
                        <a:pt x="671717" y="924754"/>
                      </a:moveTo>
                      <a:cubicBezTo>
                        <a:pt x="671717" y="809301"/>
                        <a:pt x="636972" y="683844"/>
                        <a:pt x="517094" y="683844"/>
                      </a:cubicBezTo>
                      <a:cubicBezTo>
                        <a:pt x="397276" y="683844"/>
                        <a:pt x="364229" y="815183"/>
                        <a:pt x="364229" y="930757"/>
                      </a:cubicBezTo>
                      <a:cubicBezTo>
                        <a:pt x="364229" y="1040206"/>
                        <a:pt x="388544" y="1167725"/>
                        <a:pt x="506664" y="1167725"/>
                      </a:cubicBezTo>
                      <a:cubicBezTo>
                        <a:pt x="631818" y="1167725"/>
                        <a:pt x="671717" y="1046209"/>
                        <a:pt x="671717" y="924754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8D3A58EB-3528-4F3F-A10E-2BB617496088}"/>
                    </a:ext>
                  </a:extLst>
                </p:cNvPr>
                <p:cNvSpPr/>
                <p:nvPr/>
              </p:nvSpPr>
              <p:spPr>
                <a:xfrm>
                  <a:off x="4313279" y="2290108"/>
                  <a:ext cx="1030822" cy="1340069"/>
                </a:xfrm>
                <a:custGeom>
                  <a:avLst/>
                  <a:gdLst>
                    <a:gd name="connsiteX0" fmla="*/ 274608 w 1030822"/>
                    <a:gd name="connsiteY0" fmla="*/ 1337447 h 1340069"/>
                    <a:gd name="connsiteX1" fmla="*/ 369322 w 1030822"/>
                    <a:gd name="connsiteY1" fmla="*/ 1013890 h 1340069"/>
                    <a:gd name="connsiteX2" fmla="*/ 2895 w 1030822"/>
                    <a:gd name="connsiteY2" fmla="*/ 2895 h 1340069"/>
                    <a:gd name="connsiteX3" fmla="*/ 365987 w 1030822"/>
                    <a:gd name="connsiteY3" fmla="*/ 2895 h 1340069"/>
                    <a:gd name="connsiteX4" fmla="*/ 548200 w 1030822"/>
                    <a:gd name="connsiteY4" fmla="*/ 592889 h 1340069"/>
                    <a:gd name="connsiteX5" fmla="*/ 683966 w 1030822"/>
                    <a:gd name="connsiteY5" fmla="*/ 2895 h 1340069"/>
                    <a:gd name="connsiteX6" fmla="*/ 1031413 w 1030822"/>
                    <a:gd name="connsiteY6" fmla="*/ 2895 h 1340069"/>
                    <a:gd name="connsiteX7" fmla="*/ 576214 w 1030822"/>
                    <a:gd name="connsiteY7" fmla="*/ 1337447 h 1340069"/>
                    <a:gd name="connsiteX8" fmla="*/ 274608 w 1030822"/>
                    <a:gd name="connsiteY8" fmla="*/ 1337447 h 13400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0822" h="1340069">
                      <a:moveTo>
                        <a:pt x="274608" y="1337447"/>
                      </a:moveTo>
                      <a:lnTo>
                        <a:pt x="369322" y="1013890"/>
                      </a:lnTo>
                      <a:lnTo>
                        <a:pt x="2895" y="2895"/>
                      </a:lnTo>
                      <a:lnTo>
                        <a:pt x="365987" y="2895"/>
                      </a:lnTo>
                      <a:lnTo>
                        <a:pt x="548200" y="592889"/>
                      </a:lnTo>
                      <a:lnTo>
                        <a:pt x="683966" y="2895"/>
                      </a:lnTo>
                      <a:lnTo>
                        <a:pt x="1031413" y="2895"/>
                      </a:lnTo>
                      <a:lnTo>
                        <a:pt x="576214" y="1337447"/>
                      </a:lnTo>
                      <a:lnTo>
                        <a:pt x="274608" y="1337447"/>
                      </a:lnTo>
                      <a:close/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D7410D28-434E-497B-B01F-187EFC30460F}"/>
                    </a:ext>
                  </a:extLst>
                </p:cNvPr>
                <p:cNvSpPr/>
                <p:nvPr/>
              </p:nvSpPr>
              <p:spPr>
                <a:xfrm>
                  <a:off x="5315481" y="2260214"/>
                  <a:ext cx="1030822" cy="1103586"/>
                </a:xfrm>
                <a:custGeom>
                  <a:avLst/>
                  <a:gdLst>
                    <a:gd name="connsiteX0" fmla="*/ 654435 w 1030822"/>
                    <a:gd name="connsiteY0" fmla="*/ 430929 h 1103586"/>
                    <a:gd name="connsiteX1" fmla="*/ 616173 w 1030822"/>
                    <a:gd name="connsiteY1" fmla="*/ 323420 h 1103586"/>
                    <a:gd name="connsiteX2" fmla="*/ 522369 w 1030822"/>
                    <a:gd name="connsiteY2" fmla="*/ 281702 h 1103586"/>
                    <a:gd name="connsiteX3" fmla="*/ 364289 w 1030822"/>
                    <a:gd name="connsiteY3" fmla="*/ 566391 h 1103586"/>
                    <a:gd name="connsiteX4" fmla="*/ 522369 w 1030822"/>
                    <a:gd name="connsiteY4" fmla="*/ 827189 h 1103586"/>
                    <a:gd name="connsiteX5" fmla="*/ 663106 w 1030822"/>
                    <a:gd name="connsiteY5" fmla="*/ 671899 h 1103586"/>
                    <a:gd name="connsiteX6" fmla="*/ 1028018 w 1030822"/>
                    <a:gd name="connsiteY6" fmla="*/ 671899 h 1103586"/>
                    <a:gd name="connsiteX7" fmla="*/ 522369 w 1030822"/>
                    <a:gd name="connsiteY7" fmla="*/ 1105875 h 1103586"/>
                    <a:gd name="connsiteX8" fmla="*/ 2895 w 1030822"/>
                    <a:gd name="connsiteY8" fmla="*/ 564330 h 1103586"/>
                    <a:gd name="connsiteX9" fmla="*/ 522369 w 1030822"/>
                    <a:gd name="connsiteY9" fmla="*/ 2895 h 1103586"/>
                    <a:gd name="connsiteX10" fmla="*/ 1021044 w 1030822"/>
                    <a:gd name="connsiteY10" fmla="*/ 430868 h 1103586"/>
                    <a:gd name="connsiteX11" fmla="*/ 654435 w 1030822"/>
                    <a:gd name="connsiteY11" fmla="*/ 430929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030822" h="1103586">
                      <a:moveTo>
                        <a:pt x="654435" y="430929"/>
                      </a:moveTo>
                      <a:cubicBezTo>
                        <a:pt x="652616" y="385088"/>
                        <a:pt x="638791" y="349373"/>
                        <a:pt x="616173" y="323420"/>
                      </a:cubicBezTo>
                      <a:cubicBezTo>
                        <a:pt x="593556" y="295588"/>
                        <a:pt x="562328" y="281702"/>
                        <a:pt x="522369" y="281702"/>
                      </a:cubicBezTo>
                      <a:cubicBezTo>
                        <a:pt x="386846" y="281702"/>
                        <a:pt x="364289" y="442996"/>
                        <a:pt x="364289" y="566391"/>
                      </a:cubicBezTo>
                      <a:cubicBezTo>
                        <a:pt x="364289" y="723683"/>
                        <a:pt x="416376" y="827189"/>
                        <a:pt x="522369" y="827189"/>
                      </a:cubicBezTo>
                      <a:cubicBezTo>
                        <a:pt x="616173" y="827189"/>
                        <a:pt x="652616" y="753576"/>
                        <a:pt x="663106" y="671899"/>
                      </a:cubicBezTo>
                      <a:lnTo>
                        <a:pt x="1028018" y="671899"/>
                      </a:lnTo>
                      <a:cubicBezTo>
                        <a:pt x="996729" y="988422"/>
                        <a:pt x="774375" y="1105875"/>
                        <a:pt x="522369" y="1105875"/>
                      </a:cubicBezTo>
                      <a:cubicBezTo>
                        <a:pt x="228766" y="1105875"/>
                        <a:pt x="2895" y="916750"/>
                        <a:pt x="2895" y="564330"/>
                      </a:cubicBezTo>
                      <a:cubicBezTo>
                        <a:pt x="2895" y="207908"/>
                        <a:pt x="221793" y="2895"/>
                        <a:pt x="522369" y="2895"/>
                      </a:cubicBezTo>
                      <a:cubicBezTo>
                        <a:pt x="765582" y="2895"/>
                        <a:pt x="994909" y="122349"/>
                        <a:pt x="1021044" y="430868"/>
                      </a:cubicBezTo>
                      <a:lnTo>
                        <a:pt x="654435" y="430929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A74FB027-7888-4620-8947-962B94B2432D}"/>
                    </a:ext>
                  </a:extLst>
                </p:cNvPr>
                <p:cNvSpPr/>
                <p:nvPr/>
              </p:nvSpPr>
              <p:spPr>
                <a:xfrm>
                  <a:off x="6375409" y="2260214"/>
                  <a:ext cx="1036886" cy="1103586"/>
                </a:xfrm>
                <a:custGeom>
                  <a:avLst/>
                  <a:gdLst>
                    <a:gd name="connsiteX0" fmla="*/ 518852 w 1036885"/>
                    <a:gd name="connsiteY0" fmla="*/ 2895 h 1103586"/>
                    <a:gd name="connsiteX1" fmla="*/ 1038326 w 1036885"/>
                    <a:gd name="connsiteY1" fmla="*/ 544441 h 1103586"/>
                    <a:gd name="connsiteX2" fmla="*/ 520671 w 1036885"/>
                    <a:gd name="connsiteY2" fmla="*/ 1105936 h 1103586"/>
                    <a:gd name="connsiteX3" fmla="*/ 2895 w 1036885"/>
                    <a:gd name="connsiteY3" fmla="*/ 566331 h 1103586"/>
                    <a:gd name="connsiteX4" fmla="*/ 518852 w 1036885"/>
                    <a:gd name="connsiteY4" fmla="*/ 2895 h 1103586"/>
                    <a:gd name="connsiteX5" fmla="*/ 364228 w 1036885"/>
                    <a:gd name="connsiteY5" fmla="*/ 544441 h 1103586"/>
                    <a:gd name="connsiteX6" fmla="*/ 520671 w 1036885"/>
                    <a:gd name="connsiteY6" fmla="*/ 827250 h 1103586"/>
                    <a:gd name="connsiteX7" fmla="*/ 676993 w 1036885"/>
                    <a:gd name="connsiteY7" fmla="*/ 544441 h 1103586"/>
                    <a:gd name="connsiteX8" fmla="*/ 524127 w 1036885"/>
                    <a:gd name="connsiteY8" fmla="*/ 281642 h 1103586"/>
                    <a:gd name="connsiteX9" fmla="*/ 364228 w 1036885"/>
                    <a:gd name="connsiteY9" fmla="*/ 54444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6885" h="1103586">
                      <a:moveTo>
                        <a:pt x="518852" y="2895"/>
                      </a:moveTo>
                      <a:cubicBezTo>
                        <a:pt x="840287" y="2895"/>
                        <a:pt x="1038326" y="219914"/>
                        <a:pt x="1038326" y="544441"/>
                      </a:cubicBezTo>
                      <a:cubicBezTo>
                        <a:pt x="1038326" y="926694"/>
                        <a:pt x="812515" y="1105936"/>
                        <a:pt x="520671" y="1105936"/>
                      </a:cubicBezTo>
                      <a:cubicBezTo>
                        <a:pt x="228706" y="1105936"/>
                        <a:pt x="2895" y="922753"/>
                        <a:pt x="2895" y="566331"/>
                      </a:cubicBezTo>
                      <a:cubicBezTo>
                        <a:pt x="2895" y="203966"/>
                        <a:pt x="211364" y="2895"/>
                        <a:pt x="518852" y="2895"/>
                      </a:cubicBezTo>
                      <a:moveTo>
                        <a:pt x="364228" y="544441"/>
                      </a:moveTo>
                      <a:cubicBezTo>
                        <a:pt x="364228" y="741570"/>
                        <a:pt x="428564" y="827250"/>
                        <a:pt x="520671" y="827250"/>
                      </a:cubicBezTo>
                      <a:cubicBezTo>
                        <a:pt x="617872" y="827250"/>
                        <a:pt x="676993" y="741631"/>
                        <a:pt x="676993" y="544441"/>
                      </a:cubicBezTo>
                      <a:cubicBezTo>
                        <a:pt x="676993" y="391151"/>
                        <a:pt x="617872" y="275699"/>
                        <a:pt x="524127" y="281642"/>
                      </a:cubicBezTo>
                      <a:cubicBezTo>
                        <a:pt x="400671" y="281581"/>
                        <a:pt x="364228" y="426988"/>
                        <a:pt x="364228" y="544441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900FF340-B64A-4507-A74A-3CA94C174B58}"/>
                    </a:ext>
                  </a:extLst>
                </p:cNvPr>
                <p:cNvSpPr/>
                <p:nvPr/>
              </p:nvSpPr>
              <p:spPr>
                <a:xfrm>
                  <a:off x="7393558" y="1965521"/>
                  <a:ext cx="667003" cy="1376451"/>
                </a:xfrm>
                <a:custGeom>
                  <a:avLst/>
                  <a:gdLst>
                    <a:gd name="connsiteX0" fmla="*/ 663046 w 667002"/>
                    <a:gd name="connsiteY0" fmla="*/ 1370675 h 1376451"/>
                    <a:gd name="connsiteX1" fmla="*/ 131384 w 667002"/>
                    <a:gd name="connsiteY1" fmla="*/ 1002429 h 1376451"/>
                    <a:gd name="connsiteX2" fmla="*/ 131384 w 667002"/>
                    <a:gd name="connsiteY2" fmla="*/ 566452 h 1376451"/>
                    <a:gd name="connsiteX3" fmla="*/ 2895 w 667002"/>
                    <a:gd name="connsiteY3" fmla="*/ 566452 h 1376451"/>
                    <a:gd name="connsiteX4" fmla="*/ 2895 w 667002"/>
                    <a:gd name="connsiteY4" fmla="*/ 327483 h 1376451"/>
                    <a:gd name="connsiteX5" fmla="*/ 136598 w 667002"/>
                    <a:gd name="connsiteY5" fmla="*/ 327483 h 1376451"/>
                    <a:gd name="connsiteX6" fmla="*/ 136598 w 667002"/>
                    <a:gd name="connsiteY6" fmla="*/ 2895 h 1376451"/>
                    <a:gd name="connsiteX7" fmla="*/ 492838 w 667002"/>
                    <a:gd name="connsiteY7" fmla="*/ 2895 h 1376451"/>
                    <a:gd name="connsiteX8" fmla="*/ 492838 w 667002"/>
                    <a:gd name="connsiteY8" fmla="*/ 327422 h 1376451"/>
                    <a:gd name="connsiteX9" fmla="*/ 666502 w 667002"/>
                    <a:gd name="connsiteY9" fmla="*/ 327422 h 1376451"/>
                    <a:gd name="connsiteX10" fmla="*/ 666502 w 667002"/>
                    <a:gd name="connsiteY10" fmla="*/ 566391 h 1376451"/>
                    <a:gd name="connsiteX11" fmla="*/ 492838 w 667002"/>
                    <a:gd name="connsiteY11" fmla="*/ 566391 h 1376451"/>
                    <a:gd name="connsiteX12" fmla="*/ 492838 w 667002"/>
                    <a:gd name="connsiteY12" fmla="*/ 944642 h 1376451"/>
                    <a:gd name="connsiteX13" fmla="*/ 605744 w 667002"/>
                    <a:gd name="connsiteY13" fmla="*/ 1074102 h 1376451"/>
                    <a:gd name="connsiteX14" fmla="*/ 663046 w 667002"/>
                    <a:gd name="connsiteY14" fmla="*/ 1074102 h 1376451"/>
                    <a:gd name="connsiteX15" fmla="*/ 663046 w 667002"/>
                    <a:gd name="connsiteY15" fmla="*/ 1370675 h 1376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667002" h="1376451">
                      <a:moveTo>
                        <a:pt x="663046" y="1370675"/>
                      </a:moveTo>
                      <a:cubicBezTo>
                        <a:pt x="188746" y="1400630"/>
                        <a:pt x="131384" y="1362853"/>
                        <a:pt x="131384" y="1002429"/>
                      </a:cubicBezTo>
                      <a:lnTo>
                        <a:pt x="131384" y="566452"/>
                      </a:lnTo>
                      <a:lnTo>
                        <a:pt x="2895" y="566452"/>
                      </a:lnTo>
                      <a:lnTo>
                        <a:pt x="2895" y="327483"/>
                      </a:lnTo>
                      <a:lnTo>
                        <a:pt x="136598" y="327483"/>
                      </a:lnTo>
                      <a:lnTo>
                        <a:pt x="136598" y="2895"/>
                      </a:lnTo>
                      <a:lnTo>
                        <a:pt x="492838" y="2895"/>
                      </a:lnTo>
                      <a:lnTo>
                        <a:pt x="492838" y="327422"/>
                      </a:lnTo>
                      <a:lnTo>
                        <a:pt x="666502" y="327422"/>
                      </a:lnTo>
                      <a:lnTo>
                        <a:pt x="666502" y="566391"/>
                      </a:lnTo>
                      <a:lnTo>
                        <a:pt x="492838" y="566391"/>
                      </a:lnTo>
                      <a:lnTo>
                        <a:pt x="492838" y="944642"/>
                      </a:lnTo>
                      <a:cubicBezTo>
                        <a:pt x="492838" y="1040206"/>
                        <a:pt x="504966" y="1074102"/>
                        <a:pt x="605744" y="1074102"/>
                      </a:cubicBezTo>
                      <a:lnTo>
                        <a:pt x="663046" y="1074102"/>
                      </a:lnTo>
                      <a:lnTo>
                        <a:pt x="663046" y="1370675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4E3089A9-B242-4476-BDEE-16008744D0F6}"/>
                    </a:ext>
                  </a:extLst>
                </p:cNvPr>
                <p:cNvSpPr/>
                <p:nvPr/>
              </p:nvSpPr>
              <p:spPr>
                <a:xfrm>
                  <a:off x="8090030" y="2263004"/>
                  <a:ext cx="1055077" cy="1103586"/>
                </a:xfrm>
                <a:custGeom>
                  <a:avLst/>
                  <a:gdLst>
                    <a:gd name="connsiteX0" fmla="*/ 364228 w 1055076"/>
                    <a:gd name="connsiteY0" fmla="*/ 647948 h 1103586"/>
                    <a:gd name="connsiteX1" fmla="*/ 543046 w 1055076"/>
                    <a:gd name="connsiteY1" fmla="*/ 853021 h 1103586"/>
                    <a:gd name="connsiteX2" fmla="*/ 678629 w 1055076"/>
                    <a:gd name="connsiteY2" fmla="*/ 761459 h 1103586"/>
                    <a:gd name="connsiteX3" fmla="*/ 1024379 w 1055076"/>
                    <a:gd name="connsiteY3" fmla="*/ 761459 h 1103586"/>
                    <a:gd name="connsiteX4" fmla="*/ 520489 w 1055076"/>
                    <a:gd name="connsiteY4" fmla="*/ 1105815 h 1103586"/>
                    <a:gd name="connsiteX5" fmla="*/ 2895 w 1055076"/>
                    <a:gd name="connsiteY5" fmla="*/ 564390 h 1103586"/>
                    <a:gd name="connsiteX6" fmla="*/ 518852 w 1055076"/>
                    <a:gd name="connsiteY6" fmla="*/ 2895 h 1103586"/>
                    <a:gd name="connsiteX7" fmla="*/ 1053970 w 1055076"/>
                    <a:gd name="connsiteY7" fmla="*/ 647948 h 1103586"/>
                    <a:gd name="connsiteX8" fmla="*/ 364228 w 1055076"/>
                    <a:gd name="connsiteY8" fmla="*/ 647948 h 1103586"/>
                    <a:gd name="connsiteX9" fmla="*/ 692576 w 1055076"/>
                    <a:gd name="connsiteY9" fmla="*/ 436871 h 1103586"/>
                    <a:gd name="connsiteX10" fmla="*/ 532677 w 1055076"/>
                    <a:gd name="connsiteY10" fmla="*/ 255750 h 1103586"/>
                    <a:gd name="connsiteX11" fmla="*/ 364228 w 1055076"/>
                    <a:gd name="connsiteY11" fmla="*/ 436871 h 1103586"/>
                    <a:gd name="connsiteX12" fmla="*/ 692576 w 1055076"/>
                    <a:gd name="connsiteY12" fmla="*/ 43687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055076" h="1103586">
                      <a:moveTo>
                        <a:pt x="364228" y="647948"/>
                      </a:moveTo>
                      <a:cubicBezTo>
                        <a:pt x="364228" y="771404"/>
                        <a:pt x="447604" y="853021"/>
                        <a:pt x="543046" y="853021"/>
                      </a:cubicBezTo>
                      <a:cubicBezTo>
                        <a:pt x="600468" y="853021"/>
                        <a:pt x="652495" y="823127"/>
                        <a:pt x="678629" y="761459"/>
                      </a:cubicBezTo>
                      <a:lnTo>
                        <a:pt x="1024379" y="761459"/>
                      </a:lnTo>
                      <a:cubicBezTo>
                        <a:pt x="961803" y="1020256"/>
                        <a:pt x="732474" y="1105815"/>
                        <a:pt x="520489" y="1105815"/>
                      </a:cubicBezTo>
                      <a:cubicBezTo>
                        <a:pt x="228766" y="1105815"/>
                        <a:pt x="2895" y="914749"/>
                        <a:pt x="2895" y="564390"/>
                      </a:cubicBezTo>
                      <a:cubicBezTo>
                        <a:pt x="2895" y="221854"/>
                        <a:pt x="227008" y="2895"/>
                        <a:pt x="518852" y="2895"/>
                      </a:cubicBezTo>
                      <a:cubicBezTo>
                        <a:pt x="855870" y="2895"/>
                        <a:pt x="1059185" y="269696"/>
                        <a:pt x="1053970" y="647948"/>
                      </a:cubicBezTo>
                      <a:lnTo>
                        <a:pt x="364228" y="647948"/>
                      </a:lnTo>
                      <a:close/>
                      <a:moveTo>
                        <a:pt x="692576" y="436871"/>
                      </a:moveTo>
                      <a:cubicBezTo>
                        <a:pt x="692576" y="341308"/>
                        <a:pt x="617932" y="255750"/>
                        <a:pt x="532677" y="255750"/>
                      </a:cubicBezTo>
                      <a:cubicBezTo>
                        <a:pt x="424986" y="255750"/>
                        <a:pt x="364228" y="325421"/>
                        <a:pt x="364228" y="436871"/>
                      </a:cubicBezTo>
                      <a:lnTo>
                        <a:pt x="692576" y="436871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F92679BE-5FD4-486F-BED8-458DDBAFF94E}"/>
                    </a:ext>
                  </a:extLst>
                </p:cNvPr>
                <p:cNvSpPr/>
                <p:nvPr/>
              </p:nvSpPr>
              <p:spPr>
                <a:xfrm>
                  <a:off x="-2895" y="1510746"/>
                  <a:ext cx="2104090" cy="1855481"/>
                </a:xfrm>
                <a:custGeom>
                  <a:avLst/>
                  <a:gdLst>
                    <a:gd name="connsiteX0" fmla="*/ 2895 w 2104090"/>
                    <a:gd name="connsiteY0" fmla="*/ 1856314 h 1855480"/>
                    <a:gd name="connsiteX1" fmla="*/ 2895 w 2104090"/>
                    <a:gd name="connsiteY1" fmla="*/ 2895 h 1855480"/>
                    <a:gd name="connsiteX2" fmla="*/ 1235031 w 2104090"/>
                    <a:gd name="connsiteY2" fmla="*/ 2895 h 1855480"/>
                    <a:gd name="connsiteX3" fmla="*/ 2071816 w 2104090"/>
                    <a:gd name="connsiteY3" fmla="*/ 492596 h 1855480"/>
                    <a:gd name="connsiteX4" fmla="*/ 1734010 w 2104090"/>
                    <a:gd name="connsiteY4" fmla="*/ 884127 h 1855480"/>
                    <a:gd name="connsiteX5" fmla="*/ 2102498 w 2104090"/>
                    <a:gd name="connsiteY5" fmla="*/ 1375526 h 1855480"/>
                    <a:gd name="connsiteX6" fmla="*/ 1564652 w 2104090"/>
                    <a:gd name="connsiteY6" fmla="*/ 1855344 h 1855480"/>
                    <a:gd name="connsiteX7" fmla="*/ 2895 w 2104090"/>
                    <a:gd name="connsiteY7" fmla="*/ 1856314 h 18554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4090" h="1855480">
                      <a:moveTo>
                        <a:pt x="2895" y="1856314"/>
                      </a:moveTo>
                      <a:lnTo>
                        <a:pt x="2895" y="2895"/>
                      </a:lnTo>
                      <a:lnTo>
                        <a:pt x="1235031" y="2895"/>
                      </a:lnTo>
                      <a:cubicBezTo>
                        <a:pt x="1549735" y="2895"/>
                        <a:pt x="2071816" y="27756"/>
                        <a:pt x="2071816" y="492596"/>
                      </a:cubicBezTo>
                      <a:cubicBezTo>
                        <a:pt x="2071816" y="768978"/>
                        <a:pt x="1826177" y="884127"/>
                        <a:pt x="1734010" y="884127"/>
                      </a:cubicBezTo>
                      <a:cubicBezTo>
                        <a:pt x="1918284" y="930211"/>
                        <a:pt x="2117839" y="1106785"/>
                        <a:pt x="2102498" y="1375526"/>
                      </a:cubicBezTo>
                      <a:cubicBezTo>
                        <a:pt x="2087157" y="1644207"/>
                        <a:pt x="1933625" y="1851463"/>
                        <a:pt x="1564652" y="1855344"/>
                      </a:cubicBezTo>
                      <a:cubicBezTo>
                        <a:pt x="1195678" y="1859225"/>
                        <a:pt x="2895" y="1856314"/>
                        <a:pt x="2895" y="1856314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F2E5D953-1A21-4AA1-9AAC-3EA1509558F3}"/>
                  </a:ext>
                </a:extLst>
              </p:cNvPr>
              <p:cNvSpPr/>
              <p:nvPr/>
            </p:nvSpPr>
            <p:spPr>
              <a:xfrm>
                <a:off x="7886718" y="292397"/>
                <a:ext cx="111065" cy="100487"/>
              </a:xfrm>
              <a:custGeom>
                <a:avLst/>
                <a:gdLst>
                  <a:gd name="connsiteX0" fmla="*/ 1017346 w 1018694"/>
                  <a:gd name="connsiteY0" fmla="*/ 2895 h 921676"/>
                  <a:gd name="connsiteX1" fmla="*/ 2895 w 1018694"/>
                  <a:gd name="connsiteY1" fmla="*/ 2895 h 921676"/>
                  <a:gd name="connsiteX2" fmla="*/ 2895 w 1018694"/>
                  <a:gd name="connsiteY2" fmla="*/ 923965 h 921676"/>
                  <a:gd name="connsiteX3" fmla="*/ 1017406 w 1018694"/>
                  <a:gd name="connsiteY3" fmla="*/ 923965 h 921676"/>
                  <a:gd name="connsiteX4" fmla="*/ 1017406 w 1018694"/>
                  <a:gd name="connsiteY4" fmla="*/ 2895 h 921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8694" h="921676">
                    <a:moveTo>
                      <a:pt x="1017346" y="2895"/>
                    </a:moveTo>
                    <a:lnTo>
                      <a:pt x="2895" y="2895"/>
                    </a:lnTo>
                    <a:lnTo>
                      <a:pt x="2895" y="923965"/>
                    </a:lnTo>
                    <a:lnTo>
                      <a:pt x="1017406" y="923965"/>
                    </a:lnTo>
                    <a:lnTo>
                      <a:pt x="1017406" y="2895"/>
                    </a:lnTo>
                    <a:close/>
                  </a:path>
                </a:pathLst>
              </a:custGeom>
              <a:solidFill>
                <a:srgbClr val="D30723"/>
              </a:solidFill>
              <a:ln w="606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319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0B1EFE8-47B3-4760-B434-D0FC1974B3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8450" t="759" r="8450" b="87368"/>
          <a:stretch/>
        </p:blipFill>
        <p:spPr>
          <a:xfrm rot="5400000" flipH="1">
            <a:off x="766385" y="3213100"/>
            <a:ext cx="6858002" cy="431797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0FEF1B7-9EF8-4AD0-8805-0DD5772340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996266" cy="6858000"/>
          </a:xfrm>
          <a:custGeom>
            <a:avLst/>
            <a:gdLst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376486 h 6858000"/>
              <a:gd name="connsiteX3" fmla="*/ 3186594 w 3996266"/>
              <a:gd name="connsiteY3" fmla="*/ 6376486 h 6858000"/>
              <a:gd name="connsiteX4" fmla="*/ 3186594 w 3996266"/>
              <a:gd name="connsiteY4" fmla="*/ 6647222 h 6858000"/>
              <a:gd name="connsiteX5" fmla="*/ 3996266 w 3996266"/>
              <a:gd name="connsiteY5" fmla="*/ 6647222 h 6858000"/>
              <a:gd name="connsiteX6" fmla="*/ 3996266 w 3996266"/>
              <a:gd name="connsiteY6" fmla="*/ 6858000 h 6858000"/>
              <a:gd name="connsiteX7" fmla="*/ 0 w 3996266"/>
              <a:gd name="connsiteY7" fmla="*/ 6858000 h 6858000"/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376486 h 6858000"/>
              <a:gd name="connsiteX3" fmla="*/ 3186594 w 3996266"/>
              <a:gd name="connsiteY3" fmla="*/ 6647222 h 6858000"/>
              <a:gd name="connsiteX4" fmla="*/ 3996266 w 3996266"/>
              <a:gd name="connsiteY4" fmla="*/ 6647222 h 6858000"/>
              <a:gd name="connsiteX5" fmla="*/ 3996266 w 3996266"/>
              <a:gd name="connsiteY5" fmla="*/ 6858000 h 6858000"/>
              <a:gd name="connsiteX6" fmla="*/ 0 w 3996266"/>
              <a:gd name="connsiteY6" fmla="*/ 6858000 h 6858000"/>
              <a:gd name="connsiteX7" fmla="*/ 0 w 3996266"/>
              <a:gd name="connsiteY7" fmla="*/ 0 h 6858000"/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376486 h 6858000"/>
              <a:gd name="connsiteX3" fmla="*/ 3996266 w 3996266"/>
              <a:gd name="connsiteY3" fmla="*/ 6647222 h 6858000"/>
              <a:gd name="connsiteX4" fmla="*/ 3996266 w 3996266"/>
              <a:gd name="connsiteY4" fmla="*/ 6858000 h 6858000"/>
              <a:gd name="connsiteX5" fmla="*/ 0 w 3996266"/>
              <a:gd name="connsiteY5" fmla="*/ 6858000 h 6858000"/>
              <a:gd name="connsiteX6" fmla="*/ 0 w 3996266"/>
              <a:gd name="connsiteY6" fmla="*/ 0 h 6858000"/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647222 h 6858000"/>
              <a:gd name="connsiteX3" fmla="*/ 3996266 w 3996266"/>
              <a:gd name="connsiteY3" fmla="*/ 6858000 h 6858000"/>
              <a:gd name="connsiteX4" fmla="*/ 0 w 3996266"/>
              <a:gd name="connsiteY4" fmla="*/ 6858000 h 6858000"/>
              <a:gd name="connsiteX5" fmla="*/ 0 w 3996266"/>
              <a:gd name="connsiteY5" fmla="*/ 0 h 6858000"/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858000 h 6858000"/>
              <a:gd name="connsiteX3" fmla="*/ 0 w 3996266"/>
              <a:gd name="connsiteY3" fmla="*/ 6858000 h 6858000"/>
              <a:gd name="connsiteX4" fmla="*/ 0 w 399626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96266" h="6858000">
                <a:moveTo>
                  <a:pt x="0" y="0"/>
                </a:moveTo>
                <a:lnTo>
                  <a:pt x="3996266" y="0"/>
                </a:lnTo>
                <a:lnTo>
                  <a:pt x="3996266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04584" y="6374486"/>
            <a:ext cx="6308825" cy="27617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CBE705E-C5D2-4757-A2B1-36ACF549C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585" y="1866899"/>
            <a:ext cx="7192118" cy="4310063"/>
          </a:xfrm>
        </p:spPr>
        <p:txBody>
          <a:bodyPr numCol="1"/>
          <a:lstStyle>
            <a:lvl3pPr>
              <a:spcAft>
                <a:spcPts val="800"/>
              </a:spcAft>
              <a:defRPr sz="1400"/>
            </a:lvl3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A82D08-EB15-4C24-81AB-E4F2B217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4583" y="495014"/>
            <a:ext cx="5249405" cy="516664"/>
          </a:xfrm>
        </p:spPr>
        <p:txBody>
          <a:bodyPr/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FDAFD2C-7924-4573-A816-B69D0A75849B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4504580" y="1025574"/>
            <a:ext cx="5249406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7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65C17A-5DA9-4BEA-8960-2F2CE7BB72A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007978" y="1700112"/>
            <a:ext cx="257968" cy="44656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016F36-8062-4EC0-AC4C-FA947B1EE6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7753" y="1700112"/>
            <a:ext cx="257968" cy="446563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0696E5B-991B-4C02-B916-2636244181DA}"/>
              </a:ext>
            </a:extLst>
          </p:cNvPr>
          <p:cNvSpPr/>
          <p:nvPr userDrawn="1"/>
        </p:nvSpPr>
        <p:spPr>
          <a:xfrm>
            <a:off x="6240032" y="1700213"/>
            <a:ext cx="5455642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8F31CE3-BC81-48E8-9D55-8872247E6E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83768" y="1866899"/>
            <a:ext cx="5157028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9473C4F-53C6-41E1-AF45-69054786B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899"/>
            <a:ext cx="5421565" cy="431006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BEA63E-E40A-485C-BFD2-744E5D7D86F2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86FAB2-836D-42E7-B0F8-BE41139F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06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DA42EC8-229C-4A88-BA06-EBDDAF3B93F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6055" y="1700112"/>
            <a:ext cx="257968" cy="44656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7E6DAF7-73DA-40DE-B6AB-5C2A98AF5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74747" y="1700112"/>
            <a:ext cx="257968" cy="4465636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5F3D029-ADF0-4B20-9AEA-E71D03EAB28A}"/>
              </a:ext>
            </a:extLst>
          </p:cNvPr>
          <p:cNvSpPr/>
          <p:nvPr userDrawn="1"/>
        </p:nvSpPr>
        <p:spPr>
          <a:xfrm>
            <a:off x="515937" y="1700213"/>
            <a:ext cx="5436032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lvl="0"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610C4DC-F14C-43EB-88BA-D621DD2A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14" y="1866899"/>
            <a:ext cx="5137419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29ACAE1-8F67-40AF-8378-D5BEA7EFEA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1866899"/>
            <a:ext cx="5421566" cy="431006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7A91677-BBB7-4ECB-A63C-7C0134FACFCF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3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3377F0-1B1A-48F5-957E-46F28CAA842D}"/>
              </a:ext>
            </a:extLst>
          </p:cNvPr>
          <p:cNvGrpSpPr/>
          <p:nvPr userDrawn="1"/>
        </p:nvGrpSpPr>
        <p:grpSpPr>
          <a:xfrm>
            <a:off x="5926055" y="1700112"/>
            <a:ext cx="339891" cy="4465636"/>
            <a:chOff x="7846491" y="1700112"/>
            <a:chExt cx="339891" cy="446563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12388B0-6E0C-4AA3-8255-8A4DA8D18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46491" y="1700112"/>
              <a:ext cx="257968" cy="4465636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665C17A-5DA9-4BEA-8960-2F2CE7BB7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7928414" y="1700112"/>
              <a:ext cx="257968" cy="4465636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FE016F36-8062-4EC0-AC4C-FA947B1EE6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7753" y="1700112"/>
            <a:ext cx="257968" cy="44656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71B3211-597C-4A80-A94C-DF961FE266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74747" y="1700112"/>
            <a:ext cx="257968" cy="446563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0696E5B-991B-4C02-B916-2636244181DA}"/>
              </a:ext>
            </a:extLst>
          </p:cNvPr>
          <p:cNvSpPr/>
          <p:nvPr userDrawn="1"/>
        </p:nvSpPr>
        <p:spPr>
          <a:xfrm>
            <a:off x="6240032" y="1700213"/>
            <a:ext cx="5455642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678DE2-E4E8-4B5C-B5D9-94542F1BB725}"/>
              </a:ext>
            </a:extLst>
          </p:cNvPr>
          <p:cNvSpPr/>
          <p:nvPr userDrawn="1"/>
        </p:nvSpPr>
        <p:spPr>
          <a:xfrm>
            <a:off x="515937" y="1700213"/>
            <a:ext cx="5436032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lvl="0"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42829AC-64C1-481F-AC70-70BD4C14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14" y="1866899"/>
            <a:ext cx="5137419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8F31CE3-BC81-48E8-9D55-8872247E6E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83768" y="1866899"/>
            <a:ext cx="5157028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961064F-A54C-4ABF-AB38-B48D85552F14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25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33377F0-1B1A-48F5-957E-46F28CAA842D}"/>
              </a:ext>
            </a:extLst>
          </p:cNvPr>
          <p:cNvGrpSpPr/>
          <p:nvPr userDrawn="1"/>
        </p:nvGrpSpPr>
        <p:grpSpPr>
          <a:xfrm>
            <a:off x="4024560" y="1700112"/>
            <a:ext cx="339891" cy="4465636"/>
            <a:chOff x="7846491" y="1700112"/>
            <a:chExt cx="339891" cy="446563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12388B0-6E0C-4AA3-8255-8A4DA8D18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46491" y="1700112"/>
              <a:ext cx="257968" cy="4465636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665C17A-5DA9-4BEA-8960-2F2CE7BB7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7928414" y="1700112"/>
              <a:ext cx="257968" cy="4465636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8F726A-11FB-42A5-9A33-A12D39B5AF30}"/>
              </a:ext>
            </a:extLst>
          </p:cNvPr>
          <p:cNvGrpSpPr/>
          <p:nvPr userDrawn="1"/>
        </p:nvGrpSpPr>
        <p:grpSpPr>
          <a:xfrm>
            <a:off x="7847160" y="1700112"/>
            <a:ext cx="339891" cy="4465636"/>
            <a:chOff x="7846491" y="1700112"/>
            <a:chExt cx="339891" cy="446563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0803133-9DCC-484E-BC4B-A73B10C1A2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46491" y="1700112"/>
              <a:ext cx="257968" cy="4465636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79C010D-90E5-4115-81E7-33E750567F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7928414" y="1700112"/>
              <a:ext cx="257968" cy="4465636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FE016F36-8062-4EC0-AC4C-FA947B1EE6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7753" y="1700112"/>
            <a:ext cx="257968" cy="44656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71B3211-597C-4A80-A94C-DF961FE266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74747" y="1700112"/>
            <a:ext cx="257968" cy="44656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696E5B-991B-4C02-B916-2636244181DA}"/>
              </a:ext>
            </a:extLst>
          </p:cNvPr>
          <p:cNvSpPr/>
          <p:nvPr userDrawn="1"/>
        </p:nvSpPr>
        <p:spPr>
          <a:xfrm>
            <a:off x="4338537" y="1700213"/>
            <a:ext cx="3534537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D7149C-DFF2-45B9-A5FF-00AEC1EF0CDE}"/>
              </a:ext>
            </a:extLst>
          </p:cNvPr>
          <p:cNvSpPr/>
          <p:nvPr userDrawn="1"/>
        </p:nvSpPr>
        <p:spPr>
          <a:xfrm>
            <a:off x="8161137" y="1700213"/>
            <a:ext cx="3534537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678DE2-E4E8-4B5C-B5D9-94542F1BB725}"/>
              </a:ext>
            </a:extLst>
          </p:cNvPr>
          <p:cNvSpPr/>
          <p:nvPr userDrawn="1"/>
        </p:nvSpPr>
        <p:spPr>
          <a:xfrm>
            <a:off x="515937" y="1700213"/>
            <a:ext cx="3534537" cy="4465637"/>
          </a:xfrm>
          <a:prstGeom prst="rect">
            <a:avLst/>
          </a:prstGeom>
          <a:gradFill>
            <a:gsLst>
              <a:gs pos="66000">
                <a:srgbClr val="EEEEEE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lvl="0"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42829AC-64C1-481F-AC70-70BD4C14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14" y="1866899"/>
            <a:ext cx="3224782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8F31CE3-BC81-48E8-9D55-8872247E6E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93414" y="1866899"/>
            <a:ext cx="3224782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1567FAB-B484-48D2-9548-E2233F24A39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16014" y="1866899"/>
            <a:ext cx="3224782" cy="410325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53D8BEF-58C0-4E6B-88B8-47C3B08543E9}"/>
              </a:ext>
            </a:extLst>
          </p:cNvPr>
          <p:cNvSpPr>
            <a:spLocks noGrp="1"/>
          </p:cNvSpPr>
          <p:nvPr>
            <p:ph type="subTitle" idx="15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7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3C78E1D-6447-41DA-996D-D7F5E209470A}"/>
              </a:ext>
            </a:extLst>
          </p:cNvPr>
          <p:cNvGrpSpPr/>
          <p:nvPr userDrawn="1"/>
        </p:nvGrpSpPr>
        <p:grpSpPr>
          <a:xfrm>
            <a:off x="5926055" y="4086199"/>
            <a:ext cx="339891" cy="2079550"/>
            <a:chOff x="7846491" y="1700112"/>
            <a:chExt cx="339891" cy="4465636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342574C-CEA6-43EF-A733-17FB6D1F5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46491" y="1700112"/>
              <a:ext cx="257968" cy="4465636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780742C9-3B8B-41DC-AC51-C4174FF74E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7928414" y="1700112"/>
              <a:ext cx="257968" cy="4465636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FE016F36-8062-4EC0-AC4C-FA947B1EE6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7753" y="4086199"/>
            <a:ext cx="257968" cy="20795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71B3211-597C-4A80-A94C-DF961FE266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74747" y="4086199"/>
            <a:ext cx="257968" cy="2079550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8DC49-E2EC-47E0-B4D9-DD566AE3727B}"/>
              </a:ext>
            </a:extLst>
          </p:cNvPr>
          <p:cNvGrpSpPr/>
          <p:nvPr userDrawn="1"/>
        </p:nvGrpSpPr>
        <p:grpSpPr>
          <a:xfrm>
            <a:off x="5926055" y="1700112"/>
            <a:ext cx="339891" cy="2079550"/>
            <a:chOff x="7846491" y="1700112"/>
            <a:chExt cx="339891" cy="4465636"/>
          </a:xfrm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C058D424-2AAD-47BF-B1C1-3AD8C0A49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46491" y="1700112"/>
              <a:ext cx="257968" cy="4465636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271E2342-2A83-4024-ABC4-C86C933377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7928414" y="1700112"/>
              <a:ext cx="257968" cy="4465636"/>
            </a:xfrm>
            <a:prstGeom prst="rect">
              <a:avLst/>
            </a:prstGeom>
          </p:spPr>
        </p:pic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34989684-DFD4-4E32-9B1F-581C8DD75B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7753" y="1700112"/>
            <a:ext cx="257968" cy="20795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4E1C8B18-40A9-46C2-B467-0D33408AFD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74747" y="1700112"/>
            <a:ext cx="257968" cy="20795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696E5B-991B-4C02-B916-2636244181DA}"/>
              </a:ext>
            </a:extLst>
          </p:cNvPr>
          <p:cNvSpPr/>
          <p:nvPr userDrawn="1"/>
        </p:nvSpPr>
        <p:spPr>
          <a:xfrm>
            <a:off x="6240032" y="1700214"/>
            <a:ext cx="5455642" cy="2155278"/>
          </a:xfrm>
          <a:prstGeom prst="rect">
            <a:avLst/>
          </a:prstGeom>
          <a:gradFill>
            <a:gsLst>
              <a:gs pos="60000">
                <a:srgbClr val="F1F1F1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678DE2-E4E8-4B5C-B5D9-94542F1BB725}"/>
              </a:ext>
            </a:extLst>
          </p:cNvPr>
          <p:cNvSpPr/>
          <p:nvPr userDrawn="1"/>
        </p:nvSpPr>
        <p:spPr>
          <a:xfrm>
            <a:off x="515937" y="1700214"/>
            <a:ext cx="5436032" cy="2155278"/>
          </a:xfrm>
          <a:prstGeom prst="rect">
            <a:avLst/>
          </a:prstGeom>
          <a:gradFill>
            <a:gsLst>
              <a:gs pos="60000">
                <a:srgbClr val="F1F1F1"/>
              </a:gs>
              <a:gs pos="0">
                <a:schemeClr val="bg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lvl="0">
              <a:spcAft>
                <a:spcPts val="12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42829AC-64C1-481F-AC70-70BD4C14688E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70814" y="1866899"/>
            <a:ext cx="5137419" cy="1841035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8F31CE3-BC81-48E8-9D55-8872247E6E2F}"/>
              </a:ext>
            </a:extLst>
          </p:cNvPr>
          <p:cNvSpPr>
            <a:spLocks noGrp="1"/>
          </p:cNvSpPr>
          <p:nvPr userDrawn="1">
            <p:ph idx="13"/>
          </p:nvPr>
        </p:nvSpPr>
        <p:spPr>
          <a:xfrm>
            <a:off x="6383768" y="1866899"/>
            <a:ext cx="5157028" cy="1841035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E97BF12-5AD2-49ED-806F-BC9FA100EAA7}"/>
              </a:ext>
            </a:extLst>
          </p:cNvPr>
          <p:cNvGrpSpPr/>
          <p:nvPr userDrawn="1"/>
        </p:nvGrpSpPr>
        <p:grpSpPr>
          <a:xfrm>
            <a:off x="515937" y="4010369"/>
            <a:ext cx="11179737" cy="2155380"/>
            <a:chOff x="762762" y="4254096"/>
            <a:chExt cx="11179737" cy="207955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C0AA32A-0D3E-43A8-8CF4-2A3B55EA5E23}"/>
                </a:ext>
              </a:extLst>
            </p:cNvPr>
            <p:cNvSpPr/>
            <p:nvPr userDrawn="1"/>
          </p:nvSpPr>
          <p:spPr>
            <a:xfrm>
              <a:off x="6486857" y="4254096"/>
              <a:ext cx="5455642" cy="2079550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66000">
                  <a:srgbClr val="EEEEEE"/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1200"/>
                </a:spcAft>
              </a:pPr>
              <a:endPara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116E989-C170-4655-9CBA-D68B045BF104}"/>
                </a:ext>
              </a:extLst>
            </p:cNvPr>
            <p:cNvSpPr/>
            <p:nvPr userDrawn="1"/>
          </p:nvSpPr>
          <p:spPr>
            <a:xfrm>
              <a:off x="762762" y="4254096"/>
              <a:ext cx="5436032" cy="2079550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66000">
                  <a:srgbClr val="EEEEEE"/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pPr lvl="0">
                <a:spcAft>
                  <a:spcPts val="1200"/>
                </a:spcAft>
              </a:pPr>
              <a:endPara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A2DFE64F-4B46-4873-BAA7-21841F92EFB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70814" y="4129117"/>
            <a:ext cx="5137419" cy="1841035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0C7AFDB-D160-4284-8933-3BD7519546D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83768" y="4129117"/>
            <a:ext cx="5157028" cy="1841035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129D58A-62BF-412F-B818-7FD27FDD1245}"/>
              </a:ext>
            </a:extLst>
          </p:cNvPr>
          <p:cNvSpPr>
            <a:spLocks noGrp="1"/>
          </p:cNvSpPr>
          <p:nvPr>
            <p:ph type="subTitle" idx="16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50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A057FA1-8FE3-4725-A8EF-F452C0A3C598}"/>
              </a:ext>
            </a:extLst>
          </p:cNvPr>
          <p:cNvSpPr/>
          <p:nvPr userDrawn="1"/>
        </p:nvSpPr>
        <p:spPr>
          <a:xfrm>
            <a:off x="6234796" y="4160784"/>
            <a:ext cx="5461541" cy="2005065"/>
          </a:xfrm>
          <a:prstGeom prst="rect">
            <a:avLst/>
          </a:prstGeom>
          <a:gradFill>
            <a:gsLst>
              <a:gs pos="0">
                <a:srgbClr val="F4F4F4">
                  <a:alpha val="40000"/>
                </a:srgbClr>
              </a:gs>
              <a:gs pos="66000">
                <a:srgbClr val="EEEEE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6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854AE1C-ADF0-4E16-B0F4-846606C791F8}"/>
              </a:ext>
            </a:extLst>
          </p:cNvPr>
          <p:cNvSpPr/>
          <p:nvPr userDrawn="1"/>
        </p:nvSpPr>
        <p:spPr>
          <a:xfrm>
            <a:off x="515936" y="4160784"/>
            <a:ext cx="5441263" cy="2005065"/>
          </a:xfrm>
          <a:prstGeom prst="rect">
            <a:avLst/>
          </a:prstGeom>
          <a:gradFill>
            <a:gsLst>
              <a:gs pos="0">
                <a:srgbClr val="F4F4F4">
                  <a:alpha val="40000"/>
                </a:srgbClr>
              </a:gs>
              <a:gs pos="66000">
                <a:srgbClr val="EEEEE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6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6FF596F-AE53-4A74-A861-3D0A815851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85627" r="8450" b="759"/>
          <a:stretch/>
        </p:blipFill>
        <p:spPr>
          <a:xfrm>
            <a:off x="6234796" y="4144007"/>
            <a:ext cx="5461541" cy="35994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7C7F52A-2081-49D8-AEE6-E75D23E9E5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85627" r="8450" b="759"/>
          <a:stretch/>
        </p:blipFill>
        <p:spPr>
          <a:xfrm>
            <a:off x="515938" y="4144007"/>
            <a:ext cx="5441264" cy="3592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1E9D27C1-CA3C-480F-A6F2-ABFAEFD4FB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938" y="1700213"/>
            <a:ext cx="5441264" cy="2460570"/>
          </a:xfrm>
          <a:custGeom>
            <a:avLst/>
            <a:gdLst>
              <a:gd name="connsiteX0" fmla="*/ 0 w 3534536"/>
              <a:gd name="connsiteY0" fmla="*/ 0 h 2460570"/>
              <a:gd name="connsiteX1" fmla="*/ 3534536 w 3534536"/>
              <a:gd name="connsiteY1" fmla="*/ 0 h 2460570"/>
              <a:gd name="connsiteX2" fmla="*/ 3534536 w 3534536"/>
              <a:gd name="connsiteY2" fmla="*/ 2460570 h 2460570"/>
              <a:gd name="connsiteX3" fmla="*/ 0 w 3534536"/>
              <a:gd name="connsiteY3" fmla="*/ 2460570 h 246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4536" h="2460570">
                <a:moveTo>
                  <a:pt x="0" y="0"/>
                </a:moveTo>
                <a:lnTo>
                  <a:pt x="3534536" y="0"/>
                </a:lnTo>
                <a:lnTo>
                  <a:pt x="3534536" y="2460570"/>
                </a:lnTo>
                <a:lnTo>
                  <a:pt x="0" y="246057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98445AD5-5A1F-4491-8357-D51504AAA2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34798" y="1700213"/>
            <a:ext cx="5461540" cy="2460570"/>
          </a:xfrm>
          <a:custGeom>
            <a:avLst/>
            <a:gdLst>
              <a:gd name="connsiteX0" fmla="*/ 0 w 3534536"/>
              <a:gd name="connsiteY0" fmla="*/ 0 h 2460570"/>
              <a:gd name="connsiteX1" fmla="*/ 3534536 w 3534536"/>
              <a:gd name="connsiteY1" fmla="*/ 0 h 2460570"/>
              <a:gd name="connsiteX2" fmla="*/ 3534536 w 3534536"/>
              <a:gd name="connsiteY2" fmla="*/ 2460570 h 2460570"/>
              <a:gd name="connsiteX3" fmla="*/ 0 w 3534536"/>
              <a:gd name="connsiteY3" fmla="*/ 2460570 h 246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4536" h="2460570">
                <a:moveTo>
                  <a:pt x="0" y="0"/>
                </a:moveTo>
                <a:lnTo>
                  <a:pt x="3534536" y="0"/>
                </a:lnTo>
                <a:lnTo>
                  <a:pt x="3534536" y="2460570"/>
                </a:lnTo>
                <a:lnTo>
                  <a:pt x="0" y="246057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B6DD346B-0F1E-48B7-AD7E-66E7306632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0814" y="4369417"/>
            <a:ext cx="5131504" cy="16175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7C2FE3E3-863A-468F-B70E-5EB9DF82B1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89672" y="4369417"/>
            <a:ext cx="5151787" cy="16175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AC31796-E079-4161-94AC-C1B8F66E480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557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A057FA1-8FE3-4725-A8EF-F452C0A3C598}"/>
              </a:ext>
            </a:extLst>
          </p:cNvPr>
          <p:cNvSpPr/>
          <p:nvPr userDrawn="1"/>
        </p:nvSpPr>
        <p:spPr>
          <a:xfrm>
            <a:off x="4328732" y="4160784"/>
            <a:ext cx="3534537" cy="2005065"/>
          </a:xfrm>
          <a:prstGeom prst="rect">
            <a:avLst/>
          </a:prstGeom>
          <a:gradFill>
            <a:gsLst>
              <a:gs pos="0">
                <a:srgbClr val="F4F4F4">
                  <a:alpha val="40000"/>
                </a:srgbClr>
              </a:gs>
              <a:gs pos="66000">
                <a:srgbClr val="EEEEE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6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02AE1D-AD33-4712-B033-4873D86FDBB1}"/>
              </a:ext>
            </a:extLst>
          </p:cNvPr>
          <p:cNvSpPr/>
          <p:nvPr userDrawn="1"/>
        </p:nvSpPr>
        <p:spPr>
          <a:xfrm>
            <a:off x="8161136" y="4160784"/>
            <a:ext cx="3535200" cy="2005065"/>
          </a:xfrm>
          <a:prstGeom prst="rect">
            <a:avLst/>
          </a:prstGeom>
          <a:gradFill>
            <a:gsLst>
              <a:gs pos="0">
                <a:srgbClr val="F4F4F4">
                  <a:alpha val="40000"/>
                </a:srgbClr>
              </a:gs>
              <a:gs pos="66000">
                <a:srgbClr val="EEEEE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6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854AE1C-ADF0-4E16-B0F4-846606C791F8}"/>
              </a:ext>
            </a:extLst>
          </p:cNvPr>
          <p:cNvSpPr/>
          <p:nvPr userDrawn="1"/>
        </p:nvSpPr>
        <p:spPr>
          <a:xfrm>
            <a:off x="515937" y="4160784"/>
            <a:ext cx="3535200" cy="2005065"/>
          </a:xfrm>
          <a:prstGeom prst="rect">
            <a:avLst/>
          </a:prstGeom>
          <a:gradFill>
            <a:gsLst>
              <a:gs pos="0">
                <a:srgbClr val="F4F4F4">
                  <a:alpha val="40000"/>
                </a:srgbClr>
              </a:gs>
              <a:gs pos="66000">
                <a:srgbClr val="EEEEEE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600"/>
              </a:spcAft>
            </a:pP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6FF596F-AE53-4A74-A861-3D0A815851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85627" r="8450" b="759"/>
          <a:stretch/>
        </p:blipFill>
        <p:spPr>
          <a:xfrm>
            <a:off x="4328732" y="4144007"/>
            <a:ext cx="3534536" cy="35994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74FDDF7-B54D-41EE-BEA2-FF7E700AF9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85627" r="8450" b="759"/>
          <a:stretch/>
        </p:blipFill>
        <p:spPr>
          <a:xfrm>
            <a:off x="8161138" y="4144007"/>
            <a:ext cx="3535200" cy="36001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7C7F52A-2081-49D8-AEE6-E75D23E9E5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50" t="85627" r="8450" b="759"/>
          <a:stretch/>
        </p:blipFill>
        <p:spPr>
          <a:xfrm>
            <a:off x="515938" y="4144007"/>
            <a:ext cx="3535200" cy="3592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1E9D27C1-CA3C-480F-A6F2-ABFAEFD4FB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938" y="1700213"/>
            <a:ext cx="3535200" cy="2460570"/>
          </a:xfrm>
          <a:custGeom>
            <a:avLst/>
            <a:gdLst>
              <a:gd name="connsiteX0" fmla="*/ 0 w 3534536"/>
              <a:gd name="connsiteY0" fmla="*/ 0 h 2460570"/>
              <a:gd name="connsiteX1" fmla="*/ 3534536 w 3534536"/>
              <a:gd name="connsiteY1" fmla="*/ 0 h 2460570"/>
              <a:gd name="connsiteX2" fmla="*/ 3534536 w 3534536"/>
              <a:gd name="connsiteY2" fmla="*/ 2460570 h 2460570"/>
              <a:gd name="connsiteX3" fmla="*/ 0 w 3534536"/>
              <a:gd name="connsiteY3" fmla="*/ 2460570 h 246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4536" h="2460570">
                <a:moveTo>
                  <a:pt x="0" y="0"/>
                </a:moveTo>
                <a:lnTo>
                  <a:pt x="3534536" y="0"/>
                </a:lnTo>
                <a:lnTo>
                  <a:pt x="3534536" y="2460570"/>
                </a:lnTo>
                <a:lnTo>
                  <a:pt x="0" y="246057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98445AD5-5A1F-4491-8357-D51504AAA2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28732" y="1700213"/>
            <a:ext cx="3534536" cy="2460570"/>
          </a:xfrm>
          <a:custGeom>
            <a:avLst/>
            <a:gdLst>
              <a:gd name="connsiteX0" fmla="*/ 0 w 3534536"/>
              <a:gd name="connsiteY0" fmla="*/ 0 h 2460570"/>
              <a:gd name="connsiteX1" fmla="*/ 3534536 w 3534536"/>
              <a:gd name="connsiteY1" fmla="*/ 0 h 2460570"/>
              <a:gd name="connsiteX2" fmla="*/ 3534536 w 3534536"/>
              <a:gd name="connsiteY2" fmla="*/ 2460570 h 2460570"/>
              <a:gd name="connsiteX3" fmla="*/ 0 w 3534536"/>
              <a:gd name="connsiteY3" fmla="*/ 2460570 h 246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4536" h="2460570">
                <a:moveTo>
                  <a:pt x="0" y="0"/>
                </a:moveTo>
                <a:lnTo>
                  <a:pt x="3534536" y="0"/>
                </a:lnTo>
                <a:lnTo>
                  <a:pt x="3534536" y="2460570"/>
                </a:lnTo>
                <a:lnTo>
                  <a:pt x="0" y="246057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AE15F066-A9B5-4B73-AC1D-034FC480ED7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61138" y="1700213"/>
            <a:ext cx="3535200" cy="2460570"/>
          </a:xfrm>
          <a:custGeom>
            <a:avLst/>
            <a:gdLst>
              <a:gd name="connsiteX0" fmla="*/ 0 w 3534536"/>
              <a:gd name="connsiteY0" fmla="*/ 0 h 2460570"/>
              <a:gd name="connsiteX1" fmla="*/ 3534536 w 3534536"/>
              <a:gd name="connsiteY1" fmla="*/ 0 h 2460570"/>
              <a:gd name="connsiteX2" fmla="*/ 3534536 w 3534536"/>
              <a:gd name="connsiteY2" fmla="*/ 2460570 h 2460570"/>
              <a:gd name="connsiteX3" fmla="*/ 0 w 3534536"/>
              <a:gd name="connsiteY3" fmla="*/ 2460570 h 246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4536" h="2460570">
                <a:moveTo>
                  <a:pt x="0" y="0"/>
                </a:moveTo>
                <a:lnTo>
                  <a:pt x="3534536" y="0"/>
                </a:lnTo>
                <a:lnTo>
                  <a:pt x="3534536" y="2460570"/>
                </a:lnTo>
                <a:lnTo>
                  <a:pt x="0" y="246057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B6DD346B-0F1E-48B7-AD7E-66E7306632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0814" y="4369417"/>
            <a:ext cx="3224782" cy="16175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7C2FE3E3-863A-468F-B70E-5EB9DF82B1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83609" y="4369417"/>
            <a:ext cx="3224782" cy="16175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35BC9A37-489F-44D7-8F3C-316C671D72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16014" y="4369417"/>
            <a:ext cx="3224782" cy="16175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AC31796-E079-4161-94AC-C1B8F66E480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5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74DC-3354-4CA9-8ACA-1AA8B6C0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FDDF94F-2DE8-460E-B62B-1CD923EA961C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97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362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41248A2-9274-471E-92AC-9FE4E09D5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CFF404D-DE86-4143-AD11-C3049709E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63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899"/>
            <a:ext cx="11167745" cy="431006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FCEF06D-CEAC-4CF0-9254-56ED5E94139F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82B8530-6FE3-4DE8-861B-46424914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6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6F71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BD90F0-A405-4ED5-B214-ACA85A4C0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B999EEC-50CE-44B5-90A6-004CE770E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61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D17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CED1183-D927-450B-A6CF-74294D1D5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F41794B-C3FF-4AB7-BD75-FA5B1AC9D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53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636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360D41-5F84-4C5E-A5EA-A26B63B23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47E429-F6DE-4428-A771-EB07E9460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80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365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530812-A421-44F5-B1BD-838B4F000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3257A35-0224-4B15-B9B2-31EA6ACF1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37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6A89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43E7224-F51A-4965-8379-F8245F862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EBD6CB6-5976-440E-9025-487A2C20E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7EF827-4098-4CA9-9D98-B8028F85BA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656" y="853516"/>
            <a:ext cx="2198561" cy="22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74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26FA3C3-C21F-45AB-B8FD-E66FEDE65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99812"/>
            <a:ext cx="11498053" cy="465165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CA0DE-8963-41F8-B6C6-9813C84B5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FC9D-F533-44E1-9B07-D6FAF5EB6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73528-5090-4AA4-9CF5-C41D2EF3345D}"/>
              </a:ext>
            </a:extLst>
          </p:cNvPr>
          <p:cNvSpPr/>
          <p:nvPr userDrawn="1"/>
        </p:nvSpPr>
        <p:spPr>
          <a:xfrm>
            <a:off x="0" y="1844675"/>
            <a:ext cx="12192000" cy="3352800"/>
          </a:xfrm>
          <a:prstGeom prst="rect">
            <a:avLst/>
          </a:prstGeom>
          <a:solidFill>
            <a:srgbClr val="B0B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/>
            <a:endParaRPr lang="en-GB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43E7224-F51A-4965-8379-F8245F862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316" y="2308648"/>
            <a:ext cx="9245671" cy="1485582"/>
          </a:xfrm>
        </p:spPr>
        <p:txBody>
          <a:bodyPr anchor="ctr">
            <a:normAutofit/>
          </a:bodyPr>
          <a:lstStyle>
            <a:lvl1pPr algn="l">
              <a:lnSpc>
                <a:spcPct val="10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EBD6CB6-5976-440E-9025-487A2C20E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316" y="3820003"/>
            <a:ext cx="9245671" cy="694944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61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898"/>
            <a:ext cx="11167745" cy="2879161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FCEF06D-CEAC-4CF0-9254-56ED5E94139F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82B8530-6FE3-4DE8-861B-46424914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3E138-BD84-4E6D-A802-ADD87E485AF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08317" y="4943584"/>
            <a:ext cx="10285727" cy="1233378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292100" algn="ctr" rotWithShape="0">
              <a:prstClr val="black">
                <a:alpha val="11000"/>
              </a:prstClr>
            </a:outerShdw>
          </a:effectLst>
        </p:spPr>
        <p:txBody>
          <a:bodyPr wrap="square" lIns="612000" tIns="144000" bIns="144000" numCol="1" anchor="b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b="1"/>
            </a:lvl1pPr>
            <a:lvl2pPr marL="0" indent="0">
              <a:buNone/>
              <a:defRPr/>
            </a:lvl2pPr>
            <a:lvl3pPr marL="265112" indent="0">
              <a:buNone/>
              <a:defRPr/>
            </a:lvl3pPr>
            <a:lvl4pPr marL="447675" indent="0">
              <a:buNone/>
              <a:defRPr/>
            </a:lvl4pPr>
          </a:lstStyle>
          <a:p>
            <a:pPr lvl="0"/>
            <a:r>
              <a:rPr lang="en-US" dirty="0"/>
              <a:t>Insert summary point here</a:t>
            </a:r>
          </a:p>
          <a:p>
            <a:pPr marL="0" marR="0" lvl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summary point here</a:t>
            </a:r>
          </a:p>
          <a:p>
            <a:pPr marL="0" marR="0" lvl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summary point here</a:t>
            </a:r>
          </a:p>
        </p:txBody>
      </p:sp>
    </p:spTree>
    <p:extLst>
      <p:ext uri="{BB962C8B-B14F-4D97-AF65-F5344CB8AC3E}">
        <p14:creationId xmlns:p14="http://schemas.microsoft.com/office/powerpoint/2010/main" val="377995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899"/>
            <a:ext cx="5421565" cy="431006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8536EB-1CED-4559-A35B-2CF3DA7C57C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1866899"/>
            <a:ext cx="5421566" cy="431006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D8D0906-C242-4100-B87A-25E937CCA7AF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A6F4894-8264-4D3A-BE5E-5C1AE75D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9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Content w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900"/>
            <a:ext cx="5421565" cy="2879160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8536EB-1CED-4559-A35B-2CF3DA7C57C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1866900"/>
            <a:ext cx="5421566" cy="2879160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D8D0906-C242-4100-B87A-25E937CCA7AF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A6F4894-8264-4D3A-BE5E-5C1AE75D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E3C5868-5322-4B04-BCCD-92019B61462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08317" y="4943584"/>
            <a:ext cx="10285727" cy="1233378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292100" algn="ctr" rotWithShape="0">
              <a:prstClr val="black">
                <a:alpha val="11000"/>
              </a:prstClr>
            </a:outerShdw>
          </a:effectLst>
        </p:spPr>
        <p:txBody>
          <a:bodyPr wrap="square" lIns="612000" tIns="144000" bIns="144000" numCol="1" anchor="b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b="1"/>
            </a:lvl1pPr>
            <a:lvl2pPr marL="0" indent="0">
              <a:buNone/>
              <a:defRPr/>
            </a:lvl2pPr>
            <a:lvl3pPr marL="265112" indent="0">
              <a:buNone/>
              <a:defRPr/>
            </a:lvl3pPr>
            <a:lvl4pPr marL="447675" indent="0">
              <a:buNone/>
              <a:defRPr/>
            </a:lvl4pPr>
          </a:lstStyle>
          <a:p>
            <a:pPr lvl="0"/>
            <a:r>
              <a:rPr lang="en-US" dirty="0"/>
              <a:t>Insert summary point here</a:t>
            </a:r>
          </a:p>
          <a:p>
            <a:pPr marL="0" marR="0" lvl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summary point here</a:t>
            </a:r>
          </a:p>
          <a:p>
            <a:pPr marL="0" marR="0" lvl="0" indent="0" algn="l" defTabSz="914400" rtl="0" eaLnBrk="1" fontAlgn="auto" latinLnBrk="0" hangingPunct="1">
              <a:lnSpc>
                <a:spcPct val="102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summary point here</a:t>
            </a:r>
          </a:p>
        </p:txBody>
      </p:sp>
    </p:spTree>
    <p:extLst>
      <p:ext uri="{BB962C8B-B14F-4D97-AF65-F5344CB8AC3E}">
        <p14:creationId xmlns:p14="http://schemas.microsoft.com/office/powerpoint/2010/main" val="23893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2950724"/>
            <a:ext cx="5421565" cy="3226238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8536EB-1CED-4559-A35B-2CF3DA7C57C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2950724"/>
            <a:ext cx="5421566" cy="3226238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A72B57-9A43-4F84-B97A-5CD72F55C03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8317" y="1866900"/>
            <a:ext cx="11167745" cy="886300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90570E-8B50-4B59-BB90-41215F6E3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09C8041-5746-486A-AC15-1D13485F0AEE}"/>
              </a:ext>
            </a:extLst>
          </p:cNvPr>
          <p:cNvSpPr>
            <a:spLocks noGrp="1"/>
          </p:cNvSpPr>
          <p:nvPr>
            <p:ph type="subTitle" idx="16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59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conten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1866900"/>
            <a:ext cx="5421565" cy="2694281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8536EB-1CED-4559-A35B-2CF3DA7C57C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1866900"/>
            <a:ext cx="5421566" cy="2694281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90570E-8B50-4B59-BB90-41215F6E3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09C8041-5746-486A-AC15-1D13485F0AEE}"/>
              </a:ext>
            </a:extLst>
          </p:cNvPr>
          <p:cNvSpPr>
            <a:spLocks noGrp="1"/>
          </p:cNvSpPr>
          <p:nvPr>
            <p:ph type="subTitle" idx="16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2516871-2490-4D51-B514-BF10D12B87A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08317" y="4737101"/>
            <a:ext cx="5421565" cy="1439862"/>
          </a:xfrm>
        </p:spPr>
        <p:txBody>
          <a:bodyPr numCol="1"/>
          <a:lstStyle>
            <a:lvl1pPr>
              <a:spcBef>
                <a:spcPts val="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A4692A5-A1D8-482F-80E4-3841F911D188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254496" y="4737101"/>
            <a:ext cx="5421565" cy="1439862"/>
          </a:xfrm>
        </p:spPr>
        <p:txBody>
          <a:bodyPr numCol="1"/>
          <a:lstStyle>
            <a:lvl1pPr>
              <a:spcBef>
                <a:spcPts val="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1552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content 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3864-902C-4D5F-A374-A6F6F4DD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7" y="2398857"/>
            <a:ext cx="5421565" cy="2694281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8536EB-1CED-4559-A35B-2CF3DA7C57C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496" y="2398857"/>
            <a:ext cx="5421566" cy="2694281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A72B57-9A43-4F84-B97A-5CD72F55C03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8317" y="1866900"/>
            <a:ext cx="5421565" cy="33443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03A498F-489E-46A4-A0F5-74BD4758C2E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08317" y="5290662"/>
            <a:ext cx="5421565" cy="886300"/>
          </a:xfrm>
        </p:spPr>
        <p:txBody>
          <a:bodyPr numCol="1"/>
          <a:lstStyle>
            <a:lvl1pPr marL="285750" indent="-285750"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lvl1pPr>
            <a:lvl2pPr marL="449263" indent="-177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1400"/>
            </a:lvl2pPr>
            <a:lvl3pPr marL="449263" indent="0">
              <a:buNone/>
              <a:defRPr/>
            </a:lvl3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90570E-8B50-4B59-BB90-41215F6E3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09C8041-5746-486A-AC15-1D13485F0AEE}"/>
              </a:ext>
            </a:extLst>
          </p:cNvPr>
          <p:cNvSpPr>
            <a:spLocks noGrp="1"/>
          </p:cNvSpPr>
          <p:nvPr>
            <p:ph type="subTitle" idx="16"/>
          </p:nvPr>
        </p:nvSpPr>
        <p:spPr>
          <a:xfrm>
            <a:off x="508316" y="1025574"/>
            <a:ext cx="9245670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F655D26-A709-4B7D-9693-494AE11A8B8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54496" y="1866900"/>
            <a:ext cx="5421566" cy="334433"/>
          </a:xfrm>
        </p:spPr>
        <p:txBody>
          <a:bodyPr numCol="1"/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7F2AF4F-A0A5-4480-ADF4-613D87D73056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254496" y="5290662"/>
            <a:ext cx="5421565" cy="886300"/>
          </a:xfrm>
        </p:spPr>
        <p:txBody>
          <a:bodyPr numCol="1"/>
          <a:lstStyle>
            <a:lvl1pPr marL="285750" indent="-285750">
              <a:spcBef>
                <a:spcPts val="0"/>
              </a:spcBef>
              <a:spcAft>
                <a:spcPts val="60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lvl1pPr>
            <a:lvl2pPr marL="449263" indent="-177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1400"/>
            </a:lvl2pPr>
            <a:lvl3pPr marL="449263" indent="0">
              <a:buNone/>
              <a:defRPr/>
            </a:lvl3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76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0B1EFE8-47B3-4760-B434-D0FC1974B3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8450" t="759" r="8450" b="87368"/>
          <a:stretch/>
        </p:blipFill>
        <p:spPr>
          <a:xfrm rot="16200000">
            <a:off x="4576080" y="3213100"/>
            <a:ext cx="6858002" cy="431797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0FEF1B7-9EF8-4AD0-8805-0DD5772340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95733" y="0"/>
            <a:ext cx="3996266" cy="6858000"/>
          </a:xfrm>
          <a:custGeom>
            <a:avLst/>
            <a:gdLst>
              <a:gd name="connsiteX0" fmla="*/ 0 w 3996266"/>
              <a:gd name="connsiteY0" fmla="*/ 0 h 6858000"/>
              <a:gd name="connsiteX1" fmla="*/ 3996266 w 3996266"/>
              <a:gd name="connsiteY1" fmla="*/ 0 h 6858000"/>
              <a:gd name="connsiteX2" fmla="*/ 3996266 w 3996266"/>
              <a:gd name="connsiteY2" fmla="*/ 6376486 h 6858000"/>
              <a:gd name="connsiteX3" fmla="*/ 3186594 w 3996266"/>
              <a:gd name="connsiteY3" fmla="*/ 6376486 h 6858000"/>
              <a:gd name="connsiteX4" fmla="*/ 3186594 w 3996266"/>
              <a:gd name="connsiteY4" fmla="*/ 6647222 h 6858000"/>
              <a:gd name="connsiteX5" fmla="*/ 3996266 w 3996266"/>
              <a:gd name="connsiteY5" fmla="*/ 6647222 h 6858000"/>
              <a:gd name="connsiteX6" fmla="*/ 3996266 w 3996266"/>
              <a:gd name="connsiteY6" fmla="*/ 6858000 h 6858000"/>
              <a:gd name="connsiteX7" fmla="*/ 0 w 39962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96266" h="6858000">
                <a:moveTo>
                  <a:pt x="0" y="0"/>
                </a:moveTo>
                <a:lnTo>
                  <a:pt x="3996266" y="0"/>
                </a:lnTo>
                <a:lnTo>
                  <a:pt x="3996266" y="6376486"/>
                </a:lnTo>
                <a:lnTo>
                  <a:pt x="3186594" y="6376486"/>
                </a:lnTo>
                <a:lnTo>
                  <a:pt x="3186594" y="6647222"/>
                </a:lnTo>
                <a:lnTo>
                  <a:pt x="3996266" y="6647222"/>
                </a:lnTo>
                <a:lnTo>
                  <a:pt x="399626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78C39-174C-4A55-82CC-19231A33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8317" y="6374486"/>
            <a:ext cx="7192118" cy="276174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99E2-3AD1-4612-A128-F2633B87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AB24CA-81B2-4CCD-A844-AC558C99E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17" y="495014"/>
            <a:ext cx="7192120" cy="51666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8FDED4C-EEED-4877-A085-2701426B7FD2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508316" y="1025574"/>
            <a:ext cx="7192118" cy="459516"/>
          </a:xfrm>
        </p:spPr>
        <p:txBody>
          <a:bodyPr>
            <a:normAutofit/>
          </a:bodyPr>
          <a:lstStyle>
            <a:lvl1pPr marL="0" indent="0" algn="l">
              <a:buNone/>
              <a:defRPr sz="2800" b="0" spc="-3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10C4E1E-EB24-4040-88E6-5D5CEEA8C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16" y="1866899"/>
            <a:ext cx="7192118" cy="4310063"/>
          </a:xfrm>
        </p:spPr>
        <p:txBody>
          <a:bodyPr numCol="1"/>
          <a:lstStyle>
            <a:lvl3pPr>
              <a:spcAft>
                <a:spcPts val="800"/>
              </a:spcAft>
              <a:defRPr sz="1400"/>
            </a:lvl3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124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F5D39-5897-4152-9DDF-1FE281256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317" y="1866899"/>
            <a:ext cx="11167745" cy="43100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B14EFE-A1CC-4C28-B81C-F69A4F6C1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17" y="495014"/>
            <a:ext cx="9245672" cy="5166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F19C2-212F-46C1-9114-F997386F0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8316" y="6374486"/>
            <a:ext cx="9245671" cy="2761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FACFE7D-FD8D-4B1E-8832-95B89122A727}"/>
              </a:ext>
            </a:extLst>
          </p:cNvPr>
          <p:cNvGrpSpPr/>
          <p:nvPr userDrawn="1"/>
        </p:nvGrpSpPr>
        <p:grpSpPr>
          <a:xfrm>
            <a:off x="10167033" y="558473"/>
            <a:ext cx="1509030" cy="349615"/>
            <a:chOff x="7834392" y="242299"/>
            <a:chExt cx="997375" cy="23107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92ABF8-56C7-4C6E-9F1B-0B0905A251FE}"/>
                </a:ext>
              </a:extLst>
            </p:cNvPr>
            <p:cNvGrpSpPr/>
            <p:nvPr/>
          </p:nvGrpSpPr>
          <p:grpSpPr>
            <a:xfrm>
              <a:off x="7834392" y="242299"/>
              <a:ext cx="997375" cy="231074"/>
              <a:chOff x="7986792" y="394699"/>
              <a:chExt cx="997375" cy="231074"/>
            </a:xfrm>
            <a:solidFill>
              <a:srgbClr val="FFFFFF"/>
            </a:solidFill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45D9D0E-B178-43B8-B4C5-240F07510788}"/>
                  </a:ext>
                </a:extLst>
              </p:cNvPr>
              <p:cNvSpPr/>
              <p:nvPr/>
            </p:nvSpPr>
            <p:spPr>
              <a:xfrm>
                <a:off x="8221522" y="476411"/>
                <a:ext cx="113048" cy="120320"/>
              </a:xfrm>
              <a:custGeom>
                <a:avLst/>
                <a:gdLst>
                  <a:gd name="connsiteX0" fmla="*/ 518973 w 1036885"/>
                  <a:gd name="connsiteY0" fmla="*/ 2895 h 1103586"/>
                  <a:gd name="connsiteX1" fmla="*/ 1038508 w 1036885"/>
                  <a:gd name="connsiteY1" fmla="*/ 544441 h 1103586"/>
                  <a:gd name="connsiteX2" fmla="*/ 520671 w 1036885"/>
                  <a:gd name="connsiteY2" fmla="*/ 1105936 h 1103586"/>
                  <a:gd name="connsiteX3" fmla="*/ 2895 w 1036885"/>
                  <a:gd name="connsiteY3" fmla="*/ 566331 h 1103586"/>
                  <a:gd name="connsiteX4" fmla="*/ 518973 w 1036885"/>
                  <a:gd name="connsiteY4" fmla="*/ 2895 h 1103586"/>
                  <a:gd name="connsiteX5" fmla="*/ 364350 w 1036885"/>
                  <a:gd name="connsiteY5" fmla="*/ 544441 h 1103586"/>
                  <a:gd name="connsiteX6" fmla="*/ 520732 w 1036885"/>
                  <a:gd name="connsiteY6" fmla="*/ 827250 h 1103586"/>
                  <a:gd name="connsiteX7" fmla="*/ 677114 w 1036885"/>
                  <a:gd name="connsiteY7" fmla="*/ 544441 h 1103586"/>
                  <a:gd name="connsiteX8" fmla="*/ 524188 w 1036885"/>
                  <a:gd name="connsiteY8" fmla="*/ 281642 h 1103586"/>
                  <a:gd name="connsiteX9" fmla="*/ 364350 w 1036885"/>
                  <a:gd name="connsiteY9" fmla="*/ 54444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6885" h="1103586">
                    <a:moveTo>
                      <a:pt x="518973" y="2895"/>
                    </a:moveTo>
                    <a:cubicBezTo>
                      <a:pt x="840469" y="2895"/>
                      <a:pt x="1038508" y="219914"/>
                      <a:pt x="1038508" y="544441"/>
                    </a:cubicBezTo>
                    <a:cubicBezTo>
                      <a:pt x="1038508" y="926694"/>
                      <a:pt x="812576" y="1105936"/>
                      <a:pt x="520671" y="1105936"/>
                    </a:cubicBezTo>
                    <a:cubicBezTo>
                      <a:pt x="228766" y="1105936"/>
                      <a:pt x="2895" y="922753"/>
                      <a:pt x="2895" y="566331"/>
                    </a:cubicBezTo>
                    <a:cubicBezTo>
                      <a:pt x="2956" y="203966"/>
                      <a:pt x="211485" y="2895"/>
                      <a:pt x="518973" y="2895"/>
                    </a:cubicBezTo>
                    <a:moveTo>
                      <a:pt x="364350" y="544441"/>
                    </a:moveTo>
                    <a:cubicBezTo>
                      <a:pt x="364350" y="741570"/>
                      <a:pt x="428685" y="827250"/>
                      <a:pt x="520732" y="827250"/>
                    </a:cubicBezTo>
                    <a:cubicBezTo>
                      <a:pt x="617993" y="827250"/>
                      <a:pt x="677114" y="741631"/>
                      <a:pt x="677114" y="544441"/>
                    </a:cubicBezTo>
                    <a:cubicBezTo>
                      <a:pt x="677114" y="391151"/>
                      <a:pt x="617993" y="275699"/>
                      <a:pt x="524188" y="281642"/>
                    </a:cubicBezTo>
                    <a:cubicBezTo>
                      <a:pt x="400853" y="281581"/>
                      <a:pt x="364350" y="426988"/>
                      <a:pt x="364350" y="544441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FD8FE445-1533-444B-BE46-CB3C9EB51676}"/>
                  </a:ext>
                </a:extLst>
              </p:cNvPr>
              <p:cNvSpPr/>
              <p:nvPr/>
            </p:nvSpPr>
            <p:spPr>
              <a:xfrm>
                <a:off x="8339925" y="437115"/>
                <a:ext cx="111065" cy="159986"/>
              </a:xfrm>
              <a:custGeom>
                <a:avLst/>
                <a:gdLst>
                  <a:gd name="connsiteX0" fmla="*/ 696154 w 1018694"/>
                  <a:gd name="connsiteY0" fmla="*/ 1436406 h 1467406"/>
                  <a:gd name="connsiteX1" fmla="*/ 696154 w 1018694"/>
                  <a:gd name="connsiteY1" fmla="*/ 1297062 h 1467406"/>
                  <a:gd name="connsiteX2" fmla="*/ 416376 w 1018694"/>
                  <a:gd name="connsiteY2" fmla="*/ 1466360 h 1467406"/>
                  <a:gd name="connsiteX3" fmla="*/ 2895 w 1018694"/>
                  <a:gd name="connsiteY3" fmla="*/ 934698 h 1467406"/>
                  <a:gd name="connsiteX4" fmla="*/ 388544 w 1018694"/>
                  <a:gd name="connsiteY4" fmla="*/ 363380 h 1467406"/>
                  <a:gd name="connsiteX5" fmla="*/ 659590 w 1018694"/>
                  <a:gd name="connsiteY5" fmla="*/ 498721 h 1467406"/>
                  <a:gd name="connsiteX6" fmla="*/ 659590 w 1018694"/>
                  <a:gd name="connsiteY6" fmla="*/ 2895 h 1467406"/>
                  <a:gd name="connsiteX7" fmla="*/ 1020984 w 1018694"/>
                  <a:gd name="connsiteY7" fmla="*/ 2895 h 1467406"/>
                  <a:gd name="connsiteX8" fmla="*/ 1020984 w 1018694"/>
                  <a:gd name="connsiteY8" fmla="*/ 1436345 h 1467406"/>
                  <a:gd name="connsiteX9" fmla="*/ 696154 w 1018694"/>
                  <a:gd name="connsiteY9" fmla="*/ 1436406 h 1467406"/>
                  <a:gd name="connsiteX10" fmla="*/ 671717 w 1018694"/>
                  <a:gd name="connsiteY10" fmla="*/ 924754 h 1467406"/>
                  <a:gd name="connsiteX11" fmla="*/ 517094 w 1018694"/>
                  <a:gd name="connsiteY11" fmla="*/ 683844 h 1467406"/>
                  <a:gd name="connsiteX12" fmla="*/ 364229 w 1018694"/>
                  <a:gd name="connsiteY12" fmla="*/ 930757 h 1467406"/>
                  <a:gd name="connsiteX13" fmla="*/ 506664 w 1018694"/>
                  <a:gd name="connsiteY13" fmla="*/ 1167725 h 1467406"/>
                  <a:gd name="connsiteX14" fmla="*/ 671717 w 1018694"/>
                  <a:gd name="connsiteY14" fmla="*/ 924754 h 1467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18694" h="1467406">
                    <a:moveTo>
                      <a:pt x="696154" y="1436406"/>
                    </a:moveTo>
                    <a:lnTo>
                      <a:pt x="696154" y="1297062"/>
                    </a:lnTo>
                    <a:cubicBezTo>
                      <a:pt x="611020" y="1424521"/>
                      <a:pt x="532799" y="1466360"/>
                      <a:pt x="416376" y="1466360"/>
                    </a:cubicBezTo>
                    <a:cubicBezTo>
                      <a:pt x="141874" y="1466360"/>
                      <a:pt x="2895" y="1229392"/>
                      <a:pt x="2895" y="934698"/>
                    </a:cubicBezTo>
                    <a:cubicBezTo>
                      <a:pt x="2895" y="588342"/>
                      <a:pt x="171404" y="363380"/>
                      <a:pt x="388544" y="363380"/>
                    </a:cubicBezTo>
                    <a:cubicBezTo>
                      <a:pt x="503147" y="363380"/>
                      <a:pt x="583248" y="395214"/>
                      <a:pt x="659590" y="498721"/>
                    </a:cubicBezTo>
                    <a:lnTo>
                      <a:pt x="659590" y="2895"/>
                    </a:lnTo>
                    <a:lnTo>
                      <a:pt x="1020984" y="2895"/>
                    </a:lnTo>
                    <a:lnTo>
                      <a:pt x="1020984" y="1436345"/>
                    </a:lnTo>
                    <a:lnTo>
                      <a:pt x="696154" y="1436406"/>
                    </a:lnTo>
                    <a:close/>
                    <a:moveTo>
                      <a:pt x="671717" y="924754"/>
                    </a:moveTo>
                    <a:cubicBezTo>
                      <a:pt x="671717" y="809301"/>
                      <a:pt x="636972" y="683844"/>
                      <a:pt x="517094" y="683844"/>
                    </a:cubicBezTo>
                    <a:cubicBezTo>
                      <a:pt x="397276" y="683844"/>
                      <a:pt x="364229" y="815183"/>
                      <a:pt x="364229" y="930757"/>
                    </a:cubicBezTo>
                    <a:cubicBezTo>
                      <a:pt x="364229" y="1040206"/>
                      <a:pt x="388544" y="1167725"/>
                      <a:pt x="506664" y="1167725"/>
                    </a:cubicBezTo>
                    <a:cubicBezTo>
                      <a:pt x="631818" y="1167725"/>
                      <a:pt x="671717" y="1046209"/>
                      <a:pt x="671717" y="924754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13C2DF1-251C-41CF-A3D0-B9061A3D6700}"/>
                  </a:ext>
                </a:extLst>
              </p:cNvPr>
              <p:cNvSpPr/>
              <p:nvPr/>
            </p:nvSpPr>
            <p:spPr>
              <a:xfrm>
                <a:off x="8457370" y="479670"/>
                <a:ext cx="112387" cy="146103"/>
              </a:xfrm>
              <a:custGeom>
                <a:avLst/>
                <a:gdLst>
                  <a:gd name="connsiteX0" fmla="*/ 274608 w 1030822"/>
                  <a:gd name="connsiteY0" fmla="*/ 1337447 h 1340069"/>
                  <a:gd name="connsiteX1" fmla="*/ 369322 w 1030822"/>
                  <a:gd name="connsiteY1" fmla="*/ 1013890 h 1340069"/>
                  <a:gd name="connsiteX2" fmla="*/ 2895 w 1030822"/>
                  <a:gd name="connsiteY2" fmla="*/ 2895 h 1340069"/>
                  <a:gd name="connsiteX3" fmla="*/ 365987 w 1030822"/>
                  <a:gd name="connsiteY3" fmla="*/ 2895 h 1340069"/>
                  <a:gd name="connsiteX4" fmla="*/ 548200 w 1030822"/>
                  <a:gd name="connsiteY4" fmla="*/ 592889 h 1340069"/>
                  <a:gd name="connsiteX5" fmla="*/ 683966 w 1030822"/>
                  <a:gd name="connsiteY5" fmla="*/ 2895 h 1340069"/>
                  <a:gd name="connsiteX6" fmla="*/ 1031413 w 1030822"/>
                  <a:gd name="connsiteY6" fmla="*/ 2895 h 1340069"/>
                  <a:gd name="connsiteX7" fmla="*/ 576214 w 1030822"/>
                  <a:gd name="connsiteY7" fmla="*/ 1337447 h 1340069"/>
                  <a:gd name="connsiteX8" fmla="*/ 274608 w 1030822"/>
                  <a:gd name="connsiteY8" fmla="*/ 1337447 h 1340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30822" h="1340069">
                    <a:moveTo>
                      <a:pt x="274608" y="1337447"/>
                    </a:moveTo>
                    <a:lnTo>
                      <a:pt x="369322" y="1013890"/>
                    </a:lnTo>
                    <a:lnTo>
                      <a:pt x="2895" y="2895"/>
                    </a:lnTo>
                    <a:lnTo>
                      <a:pt x="365987" y="2895"/>
                    </a:lnTo>
                    <a:lnTo>
                      <a:pt x="548200" y="592889"/>
                    </a:lnTo>
                    <a:lnTo>
                      <a:pt x="683966" y="2895"/>
                    </a:lnTo>
                    <a:lnTo>
                      <a:pt x="1031413" y="2895"/>
                    </a:lnTo>
                    <a:lnTo>
                      <a:pt x="576214" y="1337447"/>
                    </a:lnTo>
                    <a:lnTo>
                      <a:pt x="274608" y="1337447"/>
                    </a:lnTo>
                    <a:close/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C27719BC-098B-4962-82F9-2E3A1DDEFD84}"/>
                  </a:ext>
                </a:extLst>
              </p:cNvPr>
              <p:cNvSpPr/>
              <p:nvPr/>
            </p:nvSpPr>
            <p:spPr>
              <a:xfrm>
                <a:off x="8566636" y="476411"/>
                <a:ext cx="112387" cy="120320"/>
              </a:xfrm>
              <a:custGeom>
                <a:avLst/>
                <a:gdLst>
                  <a:gd name="connsiteX0" fmla="*/ 654435 w 1030822"/>
                  <a:gd name="connsiteY0" fmla="*/ 430929 h 1103586"/>
                  <a:gd name="connsiteX1" fmla="*/ 616173 w 1030822"/>
                  <a:gd name="connsiteY1" fmla="*/ 323420 h 1103586"/>
                  <a:gd name="connsiteX2" fmla="*/ 522369 w 1030822"/>
                  <a:gd name="connsiteY2" fmla="*/ 281702 h 1103586"/>
                  <a:gd name="connsiteX3" fmla="*/ 364289 w 1030822"/>
                  <a:gd name="connsiteY3" fmla="*/ 566391 h 1103586"/>
                  <a:gd name="connsiteX4" fmla="*/ 522369 w 1030822"/>
                  <a:gd name="connsiteY4" fmla="*/ 827189 h 1103586"/>
                  <a:gd name="connsiteX5" fmla="*/ 663106 w 1030822"/>
                  <a:gd name="connsiteY5" fmla="*/ 671899 h 1103586"/>
                  <a:gd name="connsiteX6" fmla="*/ 1028018 w 1030822"/>
                  <a:gd name="connsiteY6" fmla="*/ 671899 h 1103586"/>
                  <a:gd name="connsiteX7" fmla="*/ 522369 w 1030822"/>
                  <a:gd name="connsiteY7" fmla="*/ 1105875 h 1103586"/>
                  <a:gd name="connsiteX8" fmla="*/ 2895 w 1030822"/>
                  <a:gd name="connsiteY8" fmla="*/ 564330 h 1103586"/>
                  <a:gd name="connsiteX9" fmla="*/ 522369 w 1030822"/>
                  <a:gd name="connsiteY9" fmla="*/ 2895 h 1103586"/>
                  <a:gd name="connsiteX10" fmla="*/ 1021044 w 1030822"/>
                  <a:gd name="connsiteY10" fmla="*/ 430868 h 1103586"/>
                  <a:gd name="connsiteX11" fmla="*/ 654435 w 1030822"/>
                  <a:gd name="connsiteY11" fmla="*/ 430929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30822" h="1103586">
                    <a:moveTo>
                      <a:pt x="654435" y="430929"/>
                    </a:moveTo>
                    <a:cubicBezTo>
                      <a:pt x="652616" y="385088"/>
                      <a:pt x="638791" y="349373"/>
                      <a:pt x="616173" y="323420"/>
                    </a:cubicBezTo>
                    <a:cubicBezTo>
                      <a:pt x="593556" y="295588"/>
                      <a:pt x="562328" y="281702"/>
                      <a:pt x="522369" y="281702"/>
                    </a:cubicBezTo>
                    <a:cubicBezTo>
                      <a:pt x="386846" y="281702"/>
                      <a:pt x="364289" y="442996"/>
                      <a:pt x="364289" y="566391"/>
                    </a:cubicBezTo>
                    <a:cubicBezTo>
                      <a:pt x="364289" y="723683"/>
                      <a:pt x="416376" y="827189"/>
                      <a:pt x="522369" y="827189"/>
                    </a:cubicBezTo>
                    <a:cubicBezTo>
                      <a:pt x="616173" y="827189"/>
                      <a:pt x="652616" y="753576"/>
                      <a:pt x="663106" y="671899"/>
                    </a:cubicBezTo>
                    <a:lnTo>
                      <a:pt x="1028018" y="671899"/>
                    </a:lnTo>
                    <a:cubicBezTo>
                      <a:pt x="996729" y="988422"/>
                      <a:pt x="774375" y="1105875"/>
                      <a:pt x="522369" y="1105875"/>
                    </a:cubicBezTo>
                    <a:cubicBezTo>
                      <a:pt x="228766" y="1105875"/>
                      <a:pt x="2895" y="916750"/>
                      <a:pt x="2895" y="564330"/>
                    </a:cubicBezTo>
                    <a:cubicBezTo>
                      <a:pt x="2895" y="207908"/>
                      <a:pt x="221793" y="2895"/>
                      <a:pt x="522369" y="2895"/>
                    </a:cubicBezTo>
                    <a:cubicBezTo>
                      <a:pt x="765582" y="2895"/>
                      <a:pt x="994909" y="122349"/>
                      <a:pt x="1021044" y="430868"/>
                    </a:cubicBezTo>
                    <a:lnTo>
                      <a:pt x="654435" y="430929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288654B-7059-42D5-9EC9-5564E2230F08}"/>
                  </a:ext>
                </a:extLst>
              </p:cNvPr>
              <p:cNvSpPr/>
              <p:nvPr/>
            </p:nvSpPr>
            <p:spPr>
              <a:xfrm>
                <a:off x="8682196" y="476411"/>
                <a:ext cx="113048" cy="120320"/>
              </a:xfrm>
              <a:custGeom>
                <a:avLst/>
                <a:gdLst>
                  <a:gd name="connsiteX0" fmla="*/ 518852 w 1036885"/>
                  <a:gd name="connsiteY0" fmla="*/ 2895 h 1103586"/>
                  <a:gd name="connsiteX1" fmla="*/ 1038326 w 1036885"/>
                  <a:gd name="connsiteY1" fmla="*/ 544441 h 1103586"/>
                  <a:gd name="connsiteX2" fmla="*/ 520671 w 1036885"/>
                  <a:gd name="connsiteY2" fmla="*/ 1105936 h 1103586"/>
                  <a:gd name="connsiteX3" fmla="*/ 2895 w 1036885"/>
                  <a:gd name="connsiteY3" fmla="*/ 566331 h 1103586"/>
                  <a:gd name="connsiteX4" fmla="*/ 518852 w 1036885"/>
                  <a:gd name="connsiteY4" fmla="*/ 2895 h 1103586"/>
                  <a:gd name="connsiteX5" fmla="*/ 364228 w 1036885"/>
                  <a:gd name="connsiteY5" fmla="*/ 544441 h 1103586"/>
                  <a:gd name="connsiteX6" fmla="*/ 520671 w 1036885"/>
                  <a:gd name="connsiteY6" fmla="*/ 827250 h 1103586"/>
                  <a:gd name="connsiteX7" fmla="*/ 676993 w 1036885"/>
                  <a:gd name="connsiteY7" fmla="*/ 544441 h 1103586"/>
                  <a:gd name="connsiteX8" fmla="*/ 524127 w 1036885"/>
                  <a:gd name="connsiteY8" fmla="*/ 281642 h 1103586"/>
                  <a:gd name="connsiteX9" fmla="*/ 364228 w 1036885"/>
                  <a:gd name="connsiteY9" fmla="*/ 54444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36885" h="1103586">
                    <a:moveTo>
                      <a:pt x="518852" y="2895"/>
                    </a:moveTo>
                    <a:cubicBezTo>
                      <a:pt x="840287" y="2895"/>
                      <a:pt x="1038326" y="219914"/>
                      <a:pt x="1038326" y="544441"/>
                    </a:cubicBezTo>
                    <a:cubicBezTo>
                      <a:pt x="1038326" y="926694"/>
                      <a:pt x="812515" y="1105936"/>
                      <a:pt x="520671" y="1105936"/>
                    </a:cubicBezTo>
                    <a:cubicBezTo>
                      <a:pt x="228706" y="1105936"/>
                      <a:pt x="2895" y="922753"/>
                      <a:pt x="2895" y="566331"/>
                    </a:cubicBezTo>
                    <a:cubicBezTo>
                      <a:pt x="2895" y="203966"/>
                      <a:pt x="211364" y="2895"/>
                      <a:pt x="518852" y="2895"/>
                    </a:cubicBezTo>
                    <a:moveTo>
                      <a:pt x="364228" y="544441"/>
                    </a:moveTo>
                    <a:cubicBezTo>
                      <a:pt x="364228" y="741570"/>
                      <a:pt x="428564" y="827250"/>
                      <a:pt x="520671" y="827250"/>
                    </a:cubicBezTo>
                    <a:cubicBezTo>
                      <a:pt x="617872" y="827250"/>
                      <a:pt x="676993" y="741631"/>
                      <a:pt x="676993" y="544441"/>
                    </a:cubicBezTo>
                    <a:cubicBezTo>
                      <a:pt x="676993" y="391151"/>
                      <a:pt x="617872" y="275699"/>
                      <a:pt x="524127" y="281642"/>
                    </a:cubicBezTo>
                    <a:cubicBezTo>
                      <a:pt x="400671" y="281581"/>
                      <a:pt x="364228" y="426988"/>
                      <a:pt x="364228" y="544441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6649308-EE63-49AF-841D-ABAC47DC39F3}"/>
                  </a:ext>
                </a:extLst>
              </p:cNvPr>
              <p:cNvSpPr/>
              <p:nvPr/>
            </p:nvSpPr>
            <p:spPr>
              <a:xfrm>
                <a:off x="8793202" y="444281"/>
                <a:ext cx="72721" cy="150070"/>
              </a:xfrm>
              <a:custGeom>
                <a:avLst/>
                <a:gdLst>
                  <a:gd name="connsiteX0" fmla="*/ 663046 w 667002"/>
                  <a:gd name="connsiteY0" fmla="*/ 1370675 h 1376451"/>
                  <a:gd name="connsiteX1" fmla="*/ 131384 w 667002"/>
                  <a:gd name="connsiteY1" fmla="*/ 1002429 h 1376451"/>
                  <a:gd name="connsiteX2" fmla="*/ 131384 w 667002"/>
                  <a:gd name="connsiteY2" fmla="*/ 566452 h 1376451"/>
                  <a:gd name="connsiteX3" fmla="*/ 2895 w 667002"/>
                  <a:gd name="connsiteY3" fmla="*/ 566452 h 1376451"/>
                  <a:gd name="connsiteX4" fmla="*/ 2895 w 667002"/>
                  <a:gd name="connsiteY4" fmla="*/ 327483 h 1376451"/>
                  <a:gd name="connsiteX5" fmla="*/ 136598 w 667002"/>
                  <a:gd name="connsiteY5" fmla="*/ 327483 h 1376451"/>
                  <a:gd name="connsiteX6" fmla="*/ 136598 w 667002"/>
                  <a:gd name="connsiteY6" fmla="*/ 2895 h 1376451"/>
                  <a:gd name="connsiteX7" fmla="*/ 492838 w 667002"/>
                  <a:gd name="connsiteY7" fmla="*/ 2895 h 1376451"/>
                  <a:gd name="connsiteX8" fmla="*/ 492838 w 667002"/>
                  <a:gd name="connsiteY8" fmla="*/ 327422 h 1376451"/>
                  <a:gd name="connsiteX9" fmla="*/ 666502 w 667002"/>
                  <a:gd name="connsiteY9" fmla="*/ 327422 h 1376451"/>
                  <a:gd name="connsiteX10" fmla="*/ 666502 w 667002"/>
                  <a:gd name="connsiteY10" fmla="*/ 566391 h 1376451"/>
                  <a:gd name="connsiteX11" fmla="*/ 492838 w 667002"/>
                  <a:gd name="connsiteY11" fmla="*/ 566391 h 1376451"/>
                  <a:gd name="connsiteX12" fmla="*/ 492838 w 667002"/>
                  <a:gd name="connsiteY12" fmla="*/ 944642 h 1376451"/>
                  <a:gd name="connsiteX13" fmla="*/ 605744 w 667002"/>
                  <a:gd name="connsiteY13" fmla="*/ 1074102 h 1376451"/>
                  <a:gd name="connsiteX14" fmla="*/ 663046 w 667002"/>
                  <a:gd name="connsiteY14" fmla="*/ 1074102 h 1376451"/>
                  <a:gd name="connsiteX15" fmla="*/ 663046 w 667002"/>
                  <a:gd name="connsiteY15" fmla="*/ 1370675 h 1376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67002" h="1376451">
                    <a:moveTo>
                      <a:pt x="663046" y="1370675"/>
                    </a:moveTo>
                    <a:cubicBezTo>
                      <a:pt x="188746" y="1400630"/>
                      <a:pt x="131384" y="1362853"/>
                      <a:pt x="131384" y="1002429"/>
                    </a:cubicBezTo>
                    <a:lnTo>
                      <a:pt x="131384" y="566452"/>
                    </a:lnTo>
                    <a:lnTo>
                      <a:pt x="2895" y="566452"/>
                    </a:lnTo>
                    <a:lnTo>
                      <a:pt x="2895" y="327483"/>
                    </a:lnTo>
                    <a:lnTo>
                      <a:pt x="136598" y="327483"/>
                    </a:lnTo>
                    <a:lnTo>
                      <a:pt x="136598" y="2895"/>
                    </a:lnTo>
                    <a:lnTo>
                      <a:pt x="492838" y="2895"/>
                    </a:lnTo>
                    <a:lnTo>
                      <a:pt x="492838" y="327422"/>
                    </a:lnTo>
                    <a:lnTo>
                      <a:pt x="666502" y="327422"/>
                    </a:lnTo>
                    <a:lnTo>
                      <a:pt x="666502" y="566391"/>
                    </a:lnTo>
                    <a:lnTo>
                      <a:pt x="492838" y="566391"/>
                    </a:lnTo>
                    <a:lnTo>
                      <a:pt x="492838" y="944642"/>
                    </a:lnTo>
                    <a:cubicBezTo>
                      <a:pt x="492838" y="1040206"/>
                      <a:pt x="504966" y="1074102"/>
                      <a:pt x="605744" y="1074102"/>
                    </a:cubicBezTo>
                    <a:lnTo>
                      <a:pt x="663046" y="1074102"/>
                    </a:lnTo>
                    <a:lnTo>
                      <a:pt x="663046" y="1370675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7AA36324-F285-4F3F-B5A7-519D6D96D724}"/>
                  </a:ext>
                </a:extLst>
              </p:cNvPr>
              <p:cNvSpPr/>
              <p:nvPr/>
            </p:nvSpPr>
            <p:spPr>
              <a:xfrm>
                <a:off x="8869136" y="476715"/>
                <a:ext cx="115031" cy="120320"/>
              </a:xfrm>
              <a:custGeom>
                <a:avLst/>
                <a:gdLst>
                  <a:gd name="connsiteX0" fmla="*/ 364228 w 1055076"/>
                  <a:gd name="connsiteY0" fmla="*/ 647948 h 1103586"/>
                  <a:gd name="connsiteX1" fmla="*/ 543046 w 1055076"/>
                  <a:gd name="connsiteY1" fmla="*/ 853021 h 1103586"/>
                  <a:gd name="connsiteX2" fmla="*/ 678629 w 1055076"/>
                  <a:gd name="connsiteY2" fmla="*/ 761459 h 1103586"/>
                  <a:gd name="connsiteX3" fmla="*/ 1024379 w 1055076"/>
                  <a:gd name="connsiteY3" fmla="*/ 761459 h 1103586"/>
                  <a:gd name="connsiteX4" fmla="*/ 520489 w 1055076"/>
                  <a:gd name="connsiteY4" fmla="*/ 1105815 h 1103586"/>
                  <a:gd name="connsiteX5" fmla="*/ 2895 w 1055076"/>
                  <a:gd name="connsiteY5" fmla="*/ 564390 h 1103586"/>
                  <a:gd name="connsiteX6" fmla="*/ 518852 w 1055076"/>
                  <a:gd name="connsiteY6" fmla="*/ 2895 h 1103586"/>
                  <a:gd name="connsiteX7" fmla="*/ 1053970 w 1055076"/>
                  <a:gd name="connsiteY7" fmla="*/ 647948 h 1103586"/>
                  <a:gd name="connsiteX8" fmla="*/ 364228 w 1055076"/>
                  <a:gd name="connsiteY8" fmla="*/ 647948 h 1103586"/>
                  <a:gd name="connsiteX9" fmla="*/ 692576 w 1055076"/>
                  <a:gd name="connsiteY9" fmla="*/ 436871 h 1103586"/>
                  <a:gd name="connsiteX10" fmla="*/ 532677 w 1055076"/>
                  <a:gd name="connsiteY10" fmla="*/ 255750 h 1103586"/>
                  <a:gd name="connsiteX11" fmla="*/ 364228 w 1055076"/>
                  <a:gd name="connsiteY11" fmla="*/ 436871 h 1103586"/>
                  <a:gd name="connsiteX12" fmla="*/ 692576 w 1055076"/>
                  <a:gd name="connsiteY12" fmla="*/ 436871 h 1103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55076" h="1103586">
                    <a:moveTo>
                      <a:pt x="364228" y="647948"/>
                    </a:moveTo>
                    <a:cubicBezTo>
                      <a:pt x="364228" y="771404"/>
                      <a:pt x="447604" y="853021"/>
                      <a:pt x="543046" y="853021"/>
                    </a:cubicBezTo>
                    <a:cubicBezTo>
                      <a:pt x="600468" y="853021"/>
                      <a:pt x="652495" y="823127"/>
                      <a:pt x="678629" y="761459"/>
                    </a:cubicBezTo>
                    <a:lnTo>
                      <a:pt x="1024379" y="761459"/>
                    </a:lnTo>
                    <a:cubicBezTo>
                      <a:pt x="961803" y="1020256"/>
                      <a:pt x="732474" y="1105815"/>
                      <a:pt x="520489" y="1105815"/>
                    </a:cubicBezTo>
                    <a:cubicBezTo>
                      <a:pt x="228766" y="1105815"/>
                      <a:pt x="2895" y="914749"/>
                      <a:pt x="2895" y="564390"/>
                    </a:cubicBezTo>
                    <a:cubicBezTo>
                      <a:pt x="2895" y="221854"/>
                      <a:pt x="227008" y="2895"/>
                      <a:pt x="518852" y="2895"/>
                    </a:cubicBezTo>
                    <a:cubicBezTo>
                      <a:pt x="855870" y="2895"/>
                      <a:pt x="1059185" y="269696"/>
                      <a:pt x="1053970" y="647948"/>
                    </a:cubicBezTo>
                    <a:lnTo>
                      <a:pt x="364228" y="647948"/>
                    </a:lnTo>
                    <a:close/>
                    <a:moveTo>
                      <a:pt x="692576" y="436871"/>
                    </a:moveTo>
                    <a:cubicBezTo>
                      <a:pt x="692576" y="341308"/>
                      <a:pt x="617932" y="255750"/>
                      <a:pt x="532677" y="255750"/>
                    </a:cubicBezTo>
                    <a:cubicBezTo>
                      <a:pt x="424986" y="255750"/>
                      <a:pt x="364228" y="325421"/>
                      <a:pt x="364228" y="436871"/>
                    </a:cubicBezTo>
                    <a:lnTo>
                      <a:pt x="692576" y="436871"/>
                    </a:ln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D18DC979-83FB-44C5-B079-2A7FCF482CD4}"/>
                  </a:ext>
                </a:extLst>
              </p:cNvPr>
              <p:cNvSpPr/>
              <p:nvPr/>
            </p:nvSpPr>
            <p:spPr>
              <a:xfrm>
                <a:off x="7986792" y="394699"/>
                <a:ext cx="229402" cy="202296"/>
              </a:xfrm>
              <a:custGeom>
                <a:avLst/>
                <a:gdLst>
                  <a:gd name="connsiteX0" fmla="*/ 2895 w 2104090"/>
                  <a:gd name="connsiteY0" fmla="*/ 1856314 h 1855480"/>
                  <a:gd name="connsiteX1" fmla="*/ 2895 w 2104090"/>
                  <a:gd name="connsiteY1" fmla="*/ 2895 h 1855480"/>
                  <a:gd name="connsiteX2" fmla="*/ 1235031 w 2104090"/>
                  <a:gd name="connsiteY2" fmla="*/ 2895 h 1855480"/>
                  <a:gd name="connsiteX3" fmla="*/ 2071816 w 2104090"/>
                  <a:gd name="connsiteY3" fmla="*/ 492596 h 1855480"/>
                  <a:gd name="connsiteX4" fmla="*/ 1734010 w 2104090"/>
                  <a:gd name="connsiteY4" fmla="*/ 884127 h 1855480"/>
                  <a:gd name="connsiteX5" fmla="*/ 2102498 w 2104090"/>
                  <a:gd name="connsiteY5" fmla="*/ 1375526 h 1855480"/>
                  <a:gd name="connsiteX6" fmla="*/ 1564652 w 2104090"/>
                  <a:gd name="connsiteY6" fmla="*/ 1855344 h 1855480"/>
                  <a:gd name="connsiteX7" fmla="*/ 2895 w 2104090"/>
                  <a:gd name="connsiteY7" fmla="*/ 1856314 h 1855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4090" h="1855480">
                    <a:moveTo>
                      <a:pt x="2895" y="1856314"/>
                    </a:moveTo>
                    <a:lnTo>
                      <a:pt x="2895" y="2895"/>
                    </a:lnTo>
                    <a:lnTo>
                      <a:pt x="1235031" y="2895"/>
                    </a:lnTo>
                    <a:cubicBezTo>
                      <a:pt x="1549735" y="2895"/>
                      <a:pt x="2071816" y="27756"/>
                      <a:pt x="2071816" y="492596"/>
                    </a:cubicBezTo>
                    <a:cubicBezTo>
                      <a:pt x="2071816" y="768978"/>
                      <a:pt x="1826177" y="884127"/>
                      <a:pt x="1734010" y="884127"/>
                    </a:cubicBezTo>
                    <a:cubicBezTo>
                      <a:pt x="1918284" y="930211"/>
                      <a:pt x="2117839" y="1106785"/>
                      <a:pt x="2102498" y="1375526"/>
                    </a:cubicBezTo>
                    <a:cubicBezTo>
                      <a:pt x="2087157" y="1644207"/>
                      <a:pt x="1933625" y="1851463"/>
                      <a:pt x="1564652" y="1855344"/>
                    </a:cubicBezTo>
                    <a:cubicBezTo>
                      <a:pt x="1195678" y="1859225"/>
                      <a:pt x="2895" y="1856314"/>
                      <a:pt x="2895" y="1856314"/>
                    </a:cubicBezTo>
                  </a:path>
                </a:pathLst>
              </a:custGeom>
              <a:grpFill/>
              <a:ln w="762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152797D-229F-4F65-B4A4-35E6C1E9FB0F}"/>
                </a:ext>
              </a:extLst>
            </p:cNvPr>
            <p:cNvGrpSpPr/>
            <p:nvPr/>
          </p:nvGrpSpPr>
          <p:grpSpPr>
            <a:xfrm>
              <a:off x="7834392" y="242299"/>
              <a:ext cx="997375" cy="231074"/>
              <a:chOff x="7834392" y="242299"/>
              <a:chExt cx="997375" cy="23107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BB3C6D0D-46DF-440D-9CF8-7E1D2C205FB8}"/>
                  </a:ext>
                </a:extLst>
              </p:cNvPr>
              <p:cNvGrpSpPr/>
              <p:nvPr/>
            </p:nvGrpSpPr>
            <p:grpSpPr>
              <a:xfrm>
                <a:off x="7834392" y="242299"/>
                <a:ext cx="997375" cy="231074"/>
                <a:chOff x="-2895" y="1510746"/>
                <a:chExt cx="9148002" cy="2119431"/>
              </a:xfrm>
              <a:solidFill>
                <a:srgbClr val="000000"/>
              </a:solidFill>
            </p:grpSpPr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CC30D892-7608-4A57-BD7C-597A600A1E06}"/>
                    </a:ext>
                  </a:extLst>
                </p:cNvPr>
                <p:cNvSpPr/>
                <p:nvPr/>
              </p:nvSpPr>
              <p:spPr>
                <a:xfrm>
                  <a:off x="2150068" y="2260214"/>
                  <a:ext cx="1036886" cy="1103586"/>
                </a:xfrm>
                <a:custGeom>
                  <a:avLst/>
                  <a:gdLst>
                    <a:gd name="connsiteX0" fmla="*/ 518973 w 1036885"/>
                    <a:gd name="connsiteY0" fmla="*/ 2895 h 1103586"/>
                    <a:gd name="connsiteX1" fmla="*/ 1038508 w 1036885"/>
                    <a:gd name="connsiteY1" fmla="*/ 544441 h 1103586"/>
                    <a:gd name="connsiteX2" fmla="*/ 520671 w 1036885"/>
                    <a:gd name="connsiteY2" fmla="*/ 1105936 h 1103586"/>
                    <a:gd name="connsiteX3" fmla="*/ 2895 w 1036885"/>
                    <a:gd name="connsiteY3" fmla="*/ 566331 h 1103586"/>
                    <a:gd name="connsiteX4" fmla="*/ 518973 w 1036885"/>
                    <a:gd name="connsiteY4" fmla="*/ 2895 h 1103586"/>
                    <a:gd name="connsiteX5" fmla="*/ 364350 w 1036885"/>
                    <a:gd name="connsiteY5" fmla="*/ 544441 h 1103586"/>
                    <a:gd name="connsiteX6" fmla="*/ 520732 w 1036885"/>
                    <a:gd name="connsiteY6" fmla="*/ 827250 h 1103586"/>
                    <a:gd name="connsiteX7" fmla="*/ 677114 w 1036885"/>
                    <a:gd name="connsiteY7" fmla="*/ 544441 h 1103586"/>
                    <a:gd name="connsiteX8" fmla="*/ 524188 w 1036885"/>
                    <a:gd name="connsiteY8" fmla="*/ 281642 h 1103586"/>
                    <a:gd name="connsiteX9" fmla="*/ 364350 w 1036885"/>
                    <a:gd name="connsiteY9" fmla="*/ 54444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6885" h="1103586">
                      <a:moveTo>
                        <a:pt x="518973" y="2895"/>
                      </a:moveTo>
                      <a:cubicBezTo>
                        <a:pt x="840469" y="2895"/>
                        <a:pt x="1038508" y="219914"/>
                        <a:pt x="1038508" y="544441"/>
                      </a:cubicBezTo>
                      <a:cubicBezTo>
                        <a:pt x="1038508" y="926694"/>
                        <a:pt x="812576" y="1105936"/>
                        <a:pt x="520671" y="1105936"/>
                      </a:cubicBezTo>
                      <a:cubicBezTo>
                        <a:pt x="228766" y="1105936"/>
                        <a:pt x="2895" y="922753"/>
                        <a:pt x="2895" y="566331"/>
                      </a:cubicBezTo>
                      <a:cubicBezTo>
                        <a:pt x="2956" y="203966"/>
                        <a:pt x="211485" y="2895"/>
                        <a:pt x="518973" y="2895"/>
                      </a:cubicBezTo>
                      <a:moveTo>
                        <a:pt x="364350" y="544441"/>
                      </a:moveTo>
                      <a:cubicBezTo>
                        <a:pt x="364350" y="741570"/>
                        <a:pt x="428685" y="827250"/>
                        <a:pt x="520732" y="827250"/>
                      </a:cubicBezTo>
                      <a:cubicBezTo>
                        <a:pt x="617993" y="827250"/>
                        <a:pt x="677114" y="741631"/>
                        <a:pt x="677114" y="544441"/>
                      </a:cubicBezTo>
                      <a:cubicBezTo>
                        <a:pt x="677114" y="391151"/>
                        <a:pt x="617993" y="275699"/>
                        <a:pt x="524188" y="281642"/>
                      </a:cubicBezTo>
                      <a:cubicBezTo>
                        <a:pt x="400853" y="281581"/>
                        <a:pt x="364350" y="426988"/>
                        <a:pt x="364350" y="544441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C220CCCD-564D-49C2-A559-0F363CD54A3A}"/>
                    </a:ext>
                  </a:extLst>
                </p:cNvPr>
                <p:cNvSpPr/>
                <p:nvPr/>
              </p:nvSpPr>
              <p:spPr>
                <a:xfrm>
                  <a:off x="3236070" y="1899790"/>
                  <a:ext cx="1018695" cy="1467406"/>
                </a:xfrm>
                <a:custGeom>
                  <a:avLst/>
                  <a:gdLst>
                    <a:gd name="connsiteX0" fmla="*/ 696154 w 1018694"/>
                    <a:gd name="connsiteY0" fmla="*/ 1436406 h 1467406"/>
                    <a:gd name="connsiteX1" fmla="*/ 696154 w 1018694"/>
                    <a:gd name="connsiteY1" fmla="*/ 1297062 h 1467406"/>
                    <a:gd name="connsiteX2" fmla="*/ 416376 w 1018694"/>
                    <a:gd name="connsiteY2" fmla="*/ 1466360 h 1467406"/>
                    <a:gd name="connsiteX3" fmla="*/ 2895 w 1018694"/>
                    <a:gd name="connsiteY3" fmla="*/ 934698 h 1467406"/>
                    <a:gd name="connsiteX4" fmla="*/ 388544 w 1018694"/>
                    <a:gd name="connsiteY4" fmla="*/ 363380 h 1467406"/>
                    <a:gd name="connsiteX5" fmla="*/ 659590 w 1018694"/>
                    <a:gd name="connsiteY5" fmla="*/ 498721 h 1467406"/>
                    <a:gd name="connsiteX6" fmla="*/ 659590 w 1018694"/>
                    <a:gd name="connsiteY6" fmla="*/ 2895 h 1467406"/>
                    <a:gd name="connsiteX7" fmla="*/ 1020984 w 1018694"/>
                    <a:gd name="connsiteY7" fmla="*/ 2895 h 1467406"/>
                    <a:gd name="connsiteX8" fmla="*/ 1020984 w 1018694"/>
                    <a:gd name="connsiteY8" fmla="*/ 1436345 h 1467406"/>
                    <a:gd name="connsiteX9" fmla="*/ 696154 w 1018694"/>
                    <a:gd name="connsiteY9" fmla="*/ 1436406 h 1467406"/>
                    <a:gd name="connsiteX10" fmla="*/ 671717 w 1018694"/>
                    <a:gd name="connsiteY10" fmla="*/ 924754 h 1467406"/>
                    <a:gd name="connsiteX11" fmla="*/ 517094 w 1018694"/>
                    <a:gd name="connsiteY11" fmla="*/ 683844 h 1467406"/>
                    <a:gd name="connsiteX12" fmla="*/ 364229 w 1018694"/>
                    <a:gd name="connsiteY12" fmla="*/ 930757 h 1467406"/>
                    <a:gd name="connsiteX13" fmla="*/ 506664 w 1018694"/>
                    <a:gd name="connsiteY13" fmla="*/ 1167725 h 1467406"/>
                    <a:gd name="connsiteX14" fmla="*/ 671717 w 1018694"/>
                    <a:gd name="connsiteY14" fmla="*/ 924754 h 14674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18694" h="1467406">
                      <a:moveTo>
                        <a:pt x="696154" y="1436406"/>
                      </a:moveTo>
                      <a:lnTo>
                        <a:pt x="696154" y="1297062"/>
                      </a:lnTo>
                      <a:cubicBezTo>
                        <a:pt x="611020" y="1424521"/>
                        <a:pt x="532799" y="1466360"/>
                        <a:pt x="416376" y="1466360"/>
                      </a:cubicBezTo>
                      <a:cubicBezTo>
                        <a:pt x="141874" y="1466360"/>
                        <a:pt x="2895" y="1229392"/>
                        <a:pt x="2895" y="934698"/>
                      </a:cubicBezTo>
                      <a:cubicBezTo>
                        <a:pt x="2895" y="588342"/>
                        <a:pt x="171404" y="363380"/>
                        <a:pt x="388544" y="363380"/>
                      </a:cubicBezTo>
                      <a:cubicBezTo>
                        <a:pt x="503147" y="363380"/>
                        <a:pt x="583248" y="395214"/>
                        <a:pt x="659590" y="498721"/>
                      </a:cubicBezTo>
                      <a:lnTo>
                        <a:pt x="659590" y="2895"/>
                      </a:lnTo>
                      <a:lnTo>
                        <a:pt x="1020984" y="2895"/>
                      </a:lnTo>
                      <a:lnTo>
                        <a:pt x="1020984" y="1436345"/>
                      </a:lnTo>
                      <a:lnTo>
                        <a:pt x="696154" y="1436406"/>
                      </a:lnTo>
                      <a:close/>
                      <a:moveTo>
                        <a:pt x="671717" y="924754"/>
                      </a:moveTo>
                      <a:cubicBezTo>
                        <a:pt x="671717" y="809301"/>
                        <a:pt x="636972" y="683844"/>
                        <a:pt x="517094" y="683844"/>
                      </a:cubicBezTo>
                      <a:cubicBezTo>
                        <a:pt x="397276" y="683844"/>
                        <a:pt x="364229" y="815183"/>
                        <a:pt x="364229" y="930757"/>
                      </a:cubicBezTo>
                      <a:cubicBezTo>
                        <a:pt x="364229" y="1040206"/>
                        <a:pt x="388544" y="1167725"/>
                        <a:pt x="506664" y="1167725"/>
                      </a:cubicBezTo>
                      <a:cubicBezTo>
                        <a:pt x="631818" y="1167725"/>
                        <a:pt x="671717" y="1046209"/>
                        <a:pt x="671717" y="924754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4561542-2DF4-4F0A-96ED-811E7219E55E}"/>
                    </a:ext>
                  </a:extLst>
                </p:cNvPr>
                <p:cNvSpPr/>
                <p:nvPr/>
              </p:nvSpPr>
              <p:spPr>
                <a:xfrm>
                  <a:off x="4313279" y="2290108"/>
                  <a:ext cx="1030822" cy="1340069"/>
                </a:xfrm>
                <a:custGeom>
                  <a:avLst/>
                  <a:gdLst>
                    <a:gd name="connsiteX0" fmla="*/ 274608 w 1030822"/>
                    <a:gd name="connsiteY0" fmla="*/ 1337447 h 1340069"/>
                    <a:gd name="connsiteX1" fmla="*/ 369322 w 1030822"/>
                    <a:gd name="connsiteY1" fmla="*/ 1013890 h 1340069"/>
                    <a:gd name="connsiteX2" fmla="*/ 2895 w 1030822"/>
                    <a:gd name="connsiteY2" fmla="*/ 2895 h 1340069"/>
                    <a:gd name="connsiteX3" fmla="*/ 365987 w 1030822"/>
                    <a:gd name="connsiteY3" fmla="*/ 2895 h 1340069"/>
                    <a:gd name="connsiteX4" fmla="*/ 548200 w 1030822"/>
                    <a:gd name="connsiteY4" fmla="*/ 592889 h 1340069"/>
                    <a:gd name="connsiteX5" fmla="*/ 683966 w 1030822"/>
                    <a:gd name="connsiteY5" fmla="*/ 2895 h 1340069"/>
                    <a:gd name="connsiteX6" fmla="*/ 1031413 w 1030822"/>
                    <a:gd name="connsiteY6" fmla="*/ 2895 h 1340069"/>
                    <a:gd name="connsiteX7" fmla="*/ 576214 w 1030822"/>
                    <a:gd name="connsiteY7" fmla="*/ 1337447 h 1340069"/>
                    <a:gd name="connsiteX8" fmla="*/ 274608 w 1030822"/>
                    <a:gd name="connsiteY8" fmla="*/ 1337447 h 13400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0822" h="1340069">
                      <a:moveTo>
                        <a:pt x="274608" y="1337447"/>
                      </a:moveTo>
                      <a:lnTo>
                        <a:pt x="369322" y="1013890"/>
                      </a:lnTo>
                      <a:lnTo>
                        <a:pt x="2895" y="2895"/>
                      </a:lnTo>
                      <a:lnTo>
                        <a:pt x="365987" y="2895"/>
                      </a:lnTo>
                      <a:lnTo>
                        <a:pt x="548200" y="592889"/>
                      </a:lnTo>
                      <a:lnTo>
                        <a:pt x="683966" y="2895"/>
                      </a:lnTo>
                      <a:lnTo>
                        <a:pt x="1031413" y="2895"/>
                      </a:lnTo>
                      <a:lnTo>
                        <a:pt x="576214" y="1337447"/>
                      </a:lnTo>
                      <a:lnTo>
                        <a:pt x="274608" y="1337447"/>
                      </a:lnTo>
                      <a:close/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9F6C1D26-52B1-45C7-A2E6-C592B100CF64}"/>
                    </a:ext>
                  </a:extLst>
                </p:cNvPr>
                <p:cNvSpPr/>
                <p:nvPr/>
              </p:nvSpPr>
              <p:spPr>
                <a:xfrm>
                  <a:off x="5315481" y="2260214"/>
                  <a:ext cx="1030822" cy="1103586"/>
                </a:xfrm>
                <a:custGeom>
                  <a:avLst/>
                  <a:gdLst>
                    <a:gd name="connsiteX0" fmla="*/ 654435 w 1030822"/>
                    <a:gd name="connsiteY0" fmla="*/ 430929 h 1103586"/>
                    <a:gd name="connsiteX1" fmla="*/ 616173 w 1030822"/>
                    <a:gd name="connsiteY1" fmla="*/ 323420 h 1103586"/>
                    <a:gd name="connsiteX2" fmla="*/ 522369 w 1030822"/>
                    <a:gd name="connsiteY2" fmla="*/ 281702 h 1103586"/>
                    <a:gd name="connsiteX3" fmla="*/ 364289 w 1030822"/>
                    <a:gd name="connsiteY3" fmla="*/ 566391 h 1103586"/>
                    <a:gd name="connsiteX4" fmla="*/ 522369 w 1030822"/>
                    <a:gd name="connsiteY4" fmla="*/ 827189 h 1103586"/>
                    <a:gd name="connsiteX5" fmla="*/ 663106 w 1030822"/>
                    <a:gd name="connsiteY5" fmla="*/ 671899 h 1103586"/>
                    <a:gd name="connsiteX6" fmla="*/ 1028018 w 1030822"/>
                    <a:gd name="connsiteY6" fmla="*/ 671899 h 1103586"/>
                    <a:gd name="connsiteX7" fmla="*/ 522369 w 1030822"/>
                    <a:gd name="connsiteY7" fmla="*/ 1105875 h 1103586"/>
                    <a:gd name="connsiteX8" fmla="*/ 2895 w 1030822"/>
                    <a:gd name="connsiteY8" fmla="*/ 564330 h 1103586"/>
                    <a:gd name="connsiteX9" fmla="*/ 522369 w 1030822"/>
                    <a:gd name="connsiteY9" fmla="*/ 2895 h 1103586"/>
                    <a:gd name="connsiteX10" fmla="*/ 1021044 w 1030822"/>
                    <a:gd name="connsiteY10" fmla="*/ 430868 h 1103586"/>
                    <a:gd name="connsiteX11" fmla="*/ 654435 w 1030822"/>
                    <a:gd name="connsiteY11" fmla="*/ 430929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030822" h="1103586">
                      <a:moveTo>
                        <a:pt x="654435" y="430929"/>
                      </a:moveTo>
                      <a:cubicBezTo>
                        <a:pt x="652616" y="385088"/>
                        <a:pt x="638791" y="349373"/>
                        <a:pt x="616173" y="323420"/>
                      </a:cubicBezTo>
                      <a:cubicBezTo>
                        <a:pt x="593556" y="295588"/>
                        <a:pt x="562328" y="281702"/>
                        <a:pt x="522369" y="281702"/>
                      </a:cubicBezTo>
                      <a:cubicBezTo>
                        <a:pt x="386846" y="281702"/>
                        <a:pt x="364289" y="442996"/>
                        <a:pt x="364289" y="566391"/>
                      </a:cubicBezTo>
                      <a:cubicBezTo>
                        <a:pt x="364289" y="723683"/>
                        <a:pt x="416376" y="827189"/>
                        <a:pt x="522369" y="827189"/>
                      </a:cubicBezTo>
                      <a:cubicBezTo>
                        <a:pt x="616173" y="827189"/>
                        <a:pt x="652616" y="753576"/>
                        <a:pt x="663106" y="671899"/>
                      </a:cubicBezTo>
                      <a:lnTo>
                        <a:pt x="1028018" y="671899"/>
                      </a:lnTo>
                      <a:cubicBezTo>
                        <a:pt x="996729" y="988422"/>
                        <a:pt x="774375" y="1105875"/>
                        <a:pt x="522369" y="1105875"/>
                      </a:cubicBezTo>
                      <a:cubicBezTo>
                        <a:pt x="228766" y="1105875"/>
                        <a:pt x="2895" y="916750"/>
                        <a:pt x="2895" y="564330"/>
                      </a:cubicBezTo>
                      <a:cubicBezTo>
                        <a:pt x="2895" y="207908"/>
                        <a:pt x="221793" y="2895"/>
                        <a:pt x="522369" y="2895"/>
                      </a:cubicBezTo>
                      <a:cubicBezTo>
                        <a:pt x="765582" y="2895"/>
                        <a:pt x="994909" y="122349"/>
                        <a:pt x="1021044" y="430868"/>
                      </a:cubicBezTo>
                      <a:lnTo>
                        <a:pt x="654435" y="430929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B9139611-4941-42F3-8E83-E282AE9969FD}"/>
                    </a:ext>
                  </a:extLst>
                </p:cNvPr>
                <p:cNvSpPr/>
                <p:nvPr/>
              </p:nvSpPr>
              <p:spPr>
                <a:xfrm>
                  <a:off x="6375409" y="2260214"/>
                  <a:ext cx="1036886" cy="1103586"/>
                </a:xfrm>
                <a:custGeom>
                  <a:avLst/>
                  <a:gdLst>
                    <a:gd name="connsiteX0" fmla="*/ 518852 w 1036885"/>
                    <a:gd name="connsiteY0" fmla="*/ 2895 h 1103586"/>
                    <a:gd name="connsiteX1" fmla="*/ 1038326 w 1036885"/>
                    <a:gd name="connsiteY1" fmla="*/ 544441 h 1103586"/>
                    <a:gd name="connsiteX2" fmla="*/ 520671 w 1036885"/>
                    <a:gd name="connsiteY2" fmla="*/ 1105936 h 1103586"/>
                    <a:gd name="connsiteX3" fmla="*/ 2895 w 1036885"/>
                    <a:gd name="connsiteY3" fmla="*/ 566331 h 1103586"/>
                    <a:gd name="connsiteX4" fmla="*/ 518852 w 1036885"/>
                    <a:gd name="connsiteY4" fmla="*/ 2895 h 1103586"/>
                    <a:gd name="connsiteX5" fmla="*/ 364228 w 1036885"/>
                    <a:gd name="connsiteY5" fmla="*/ 544441 h 1103586"/>
                    <a:gd name="connsiteX6" fmla="*/ 520671 w 1036885"/>
                    <a:gd name="connsiteY6" fmla="*/ 827250 h 1103586"/>
                    <a:gd name="connsiteX7" fmla="*/ 676993 w 1036885"/>
                    <a:gd name="connsiteY7" fmla="*/ 544441 h 1103586"/>
                    <a:gd name="connsiteX8" fmla="*/ 524127 w 1036885"/>
                    <a:gd name="connsiteY8" fmla="*/ 281642 h 1103586"/>
                    <a:gd name="connsiteX9" fmla="*/ 364228 w 1036885"/>
                    <a:gd name="connsiteY9" fmla="*/ 54444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36885" h="1103586">
                      <a:moveTo>
                        <a:pt x="518852" y="2895"/>
                      </a:moveTo>
                      <a:cubicBezTo>
                        <a:pt x="840287" y="2895"/>
                        <a:pt x="1038326" y="219914"/>
                        <a:pt x="1038326" y="544441"/>
                      </a:cubicBezTo>
                      <a:cubicBezTo>
                        <a:pt x="1038326" y="926694"/>
                        <a:pt x="812515" y="1105936"/>
                        <a:pt x="520671" y="1105936"/>
                      </a:cubicBezTo>
                      <a:cubicBezTo>
                        <a:pt x="228706" y="1105936"/>
                        <a:pt x="2895" y="922753"/>
                        <a:pt x="2895" y="566331"/>
                      </a:cubicBezTo>
                      <a:cubicBezTo>
                        <a:pt x="2895" y="203966"/>
                        <a:pt x="211364" y="2895"/>
                        <a:pt x="518852" y="2895"/>
                      </a:cubicBezTo>
                      <a:moveTo>
                        <a:pt x="364228" y="544441"/>
                      </a:moveTo>
                      <a:cubicBezTo>
                        <a:pt x="364228" y="741570"/>
                        <a:pt x="428564" y="827250"/>
                        <a:pt x="520671" y="827250"/>
                      </a:cubicBezTo>
                      <a:cubicBezTo>
                        <a:pt x="617872" y="827250"/>
                        <a:pt x="676993" y="741631"/>
                        <a:pt x="676993" y="544441"/>
                      </a:cubicBezTo>
                      <a:cubicBezTo>
                        <a:pt x="676993" y="391151"/>
                        <a:pt x="617872" y="275699"/>
                        <a:pt x="524127" y="281642"/>
                      </a:cubicBezTo>
                      <a:cubicBezTo>
                        <a:pt x="400671" y="281581"/>
                        <a:pt x="364228" y="426988"/>
                        <a:pt x="364228" y="544441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BA47AABF-9F40-4FBB-B196-2DDF51C88A8B}"/>
                    </a:ext>
                  </a:extLst>
                </p:cNvPr>
                <p:cNvSpPr/>
                <p:nvPr/>
              </p:nvSpPr>
              <p:spPr>
                <a:xfrm>
                  <a:off x="7393558" y="1965521"/>
                  <a:ext cx="667003" cy="1376451"/>
                </a:xfrm>
                <a:custGeom>
                  <a:avLst/>
                  <a:gdLst>
                    <a:gd name="connsiteX0" fmla="*/ 663046 w 667002"/>
                    <a:gd name="connsiteY0" fmla="*/ 1370675 h 1376451"/>
                    <a:gd name="connsiteX1" fmla="*/ 131384 w 667002"/>
                    <a:gd name="connsiteY1" fmla="*/ 1002429 h 1376451"/>
                    <a:gd name="connsiteX2" fmla="*/ 131384 w 667002"/>
                    <a:gd name="connsiteY2" fmla="*/ 566452 h 1376451"/>
                    <a:gd name="connsiteX3" fmla="*/ 2895 w 667002"/>
                    <a:gd name="connsiteY3" fmla="*/ 566452 h 1376451"/>
                    <a:gd name="connsiteX4" fmla="*/ 2895 w 667002"/>
                    <a:gd name="connsiteY4" fmla="*/ 327483 h 1376451"/>
                    <a:gd name="connsiteX5" fmla="*/ 136598 w 667002"/>
                    <a:gd name="connsiteY5" fmla="*/ 327483 h 1376451"/>
                    <a:gd name="connsiteX6" fmla="*/ 136598 w 667002"/>
                    <a:gd name="connsiteY6" fmla="*/ 2895 h 1376451"/>
                    <a:gd name="connsiteX7" fmla="*/ 492838 w 667002"/>
                    <a:gd name="connsiteY7" fmla="*/ 2895 h 1376451"/>
                    <a:gd name="connsiteX8" fmla="*/ 492838 w 667002"/>
                    <a:gd name="connsiteY8" fmla="*/ 327422 h 1376451"/>
                    <a:gd name="connsiteX9" fmla="*/ 666502 w 667002"/>
                    <a:gd name="connsiteY9" fmla="*/ 327422 h 1376451"/>
                    <a:gd name="connsiteX10" fmla="*/ 666502 w 667002"/>
                    <a:gd name="connsiteY10" fmla="*/ 566391 h 1376451"/>
                    <a:gd name="connsiteX11" fmla="*/ 492838 w 667002"/>
                    <a:gd name="connsiteY11" fmla="*/ 566391 h 1376451"/>
                    <a:gd name="connsiteX12" fmla="*/ 492838 w 667002"/>
                    <a:gd name="connsiteY12" fmla="*/ 944642 h 1376451"/>
                    <a:gd name="connsiteX13" fmla="*/ 605744 w 667002"/>
                    <a:gd name="connsiteY13" fmla="*/ 1074102 h 1376451"/>
                    <a:gd name="connsiteX14" fmla="*/ 663046 w 667002"/>
                    <a:gd name="connsiteY14" fmla="*/ 1074102 h 1376451"/>
                    <a:gd name="connsiteX15" fmla="*/ 663046 w 667002"/>
                    <a:gd name="connsiteY15" fmla="*/ 1370675 h 1376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667002" h="1376451">
                      <a:moveTo>
                        <a:pt x="663046" y="1370675"/>
                      </a:moveTo>
                      <a:cubicBezTo>
                        <a:pt x="188746" y="1400630"/>
                        <a:pt x="131384" y="1362853"/>
                        <a:pt x="131384" y="1002429"/>
                      </a:cubicBezTo>
                      <a:lnTo>
                        <a:pt x="131384" y="566452"/>
                      </a:lnTo>
                      <a:lnTo>
                        <a:pt x="2895" y="566452"/>
                      </a:lnTo>
                      <a:lnTo>
                        <a:pt x="2895" y="327483"/>
                      </a:lnTo>
                      <a:lnTo>
                        <a:pt x="136598" y="327483"/>
                      </a:lnTo>
                      <a:lnTo>
                        <a:pt x="136598" y="2895"/>
                      </a:lnTo>
                      <a:lnTo>
                        <a:pt x="492838" y="2895"/>
                      </a:lnTo>
                      <a:lnTo>
                        <a:pt x="492838" y="327422"/>
                      </a:lnTo>
                      <a:lnTo>
                        <a:pt x="666502" y="327422"/>
                      </a:lnTo>
                      <a:lnTo>
                        <a:pt x="666502" y="566391"/>
                      </a:lnTo>
                      <a:lnTo>
                        <a:pt x="492838" y="566391"/>
                      </a:lnTo>
                      <a:lnTo>
                        <a:pt x="492838" y="944642"/>
                      </a:lnTo>
                      <a:cubicBezTo>
                        <a:pt x="492838" y="1040206"/>
                        <a:pt x="504966" y="1074102"/>
                        <a:pt x="605744" y="1074102"/>
                      </a:cubicBezTo>
                      <a:lnTo>
                        <a:pt x="663046" y="1074102"/>
                      </a:lnTo>
                      <a:lnTo>
                        <a:pt x="663046" y="1370675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7166FA7B-F868-4AF6-B2C0-DE5A2AC9AFB4}"/>
                    </a:ext>
                  </a:extLst>
                </p:cNvPr>
                <p:cNvSpPr/>
                <p:nvPr/>
              </p:nvSpPr>
              <p:spPr>
                <a:xfrm>
                  <a:off x="8090030" y="2263004"/>
                  <a:ext cx="1055077" cy="1103586"/>
                </a:xfrm>
                <a:custGeom>
                  <a:avLst/>
                  <a:gdLst>
                    <a:gd name="connsiteX0" fmla="*/ 364228 w 1055076"/>
                    <a:gd name="connsiteY0" fmla="*/ 647948 h 1103586"/>
                    <a:gd name="connsiteX1" fmla="*/ 543046 w 1055076"/>
                    <a:gd name="connsiteY1" fmla="*/ 853021 h 1103586"/>
                    <a:gd name="connsiteX2" fmla="*/ 678629 w 1055076"/>
                    <a:gd name="connsiteY2" fmla="*/ 761459 h 1103586"/>
                    <a:gd name="connsiteX3" fmla="*/ 1024379 w 1055076"/>
                    <a:gd name="connsiteY3" fmla="*/ 761459 h 1103586"/>
                    <a:gd name="connsiteX4" fmla="*/ 520489 w 1055076"/>
                    <a:gd name="connsiteY4" fmla="*/ 1105815 h 1103586"/>
                    <a:gd name="connsiteX5" fmla="*/ 2895 w 1055076"/>
                    <a:gd name="connsiteY5" fmla="*/ 564390 h 1103586"/>
                    <a:gd name="connsiteX6" fmla="*/ 518852 w 1055076"/>
                    <a:gd name="connsiteY6" fmla="*/ 2895 h 1103586"/>
                    <a:gd name="connsiteX7" fmla="*/ 1053970 w 1055076"/>
                    <a:gd name="connsiteY7" fmla="*/ 647948 h 1103586"/>
                    <a:gd name="connsiteX8" fmla="*/ 364228 w 1055076"/>
                    <a:gd name="connsiteY8" fmla="*/ 647948 h 1103586"/>
                    <a:gd name="connsiteX9" fmla="*/ 692576 w 1055076"/>
                    <a:gd name="connsiteY9" fmla="*/ 436871 h 1103586"/>
                    <a:gd name="connsiteX10" fmla="*/ 532677 w 1055076"/>
                    <a:gd name="connsiteY10" fmla="*/ 255750 h 1103586"/>
                    <a:gd name="connsiteX11" fmla="*/ 364228 w 1055076"/>
                    <a:gd name="connsiteY11" fmla="*/ 436871 h 1103586"/>
                    <a:gd name="connsiteX12" fmla="*/ 692576 w 1055076"/>
                    <a:gd name="connsiteY12" fmla="*/ 436871 h 1103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055076" h="1103586">
                      <a:moveTo>
                        <a:pt x="364228" y="647948"/>
                      </a:moveTo>
                      <a:cubicBezTo>
                        <a:pt x="364228" y="771404"/>
                        <a:pt x="447604" y="853021"/>
                        <a:pt x="543046" y="853021"/>
                      </a:cubicBezTo>
                      <a:cubicBezTo>
                        <a:pt x="600468" y="853021"/>
                        <a:pt x="652495" y="823127"/>
                        <a:pt x="678629" y="761459"/>
                      </a:cubicBezTo>
                      <a:lnTo>
                        <a:pt x="1024379" y="761459"/>
                      </a:lnTo>
                      <a:cubicBezTo>
                        <a:pt x="961803" y="1020256"/>
                        <a:pt x="732474" y="1105815"/>
                        <a:pt x="520489" y="1105815"/>
                      </a:cubicBezTo>
                      <a:cubicBezTo>
                        <a:pt x="228766" y="1105815"/>
                        <a:pt x="2895" y="914749"/>
                        <a:pt x="2895" y="564390"/>
                      </a:cubicBezTo>
                      <a:cubicBezTo>
                        <a:pt x="2895" y="221854"/>
                        <a:pt x="227008" y="2895"/>
                        <a:pt x="518852" y="2895"/>
                      </a:cubicBezTo>
                      <a:cubicBezTo>
                        <a:pt x="855870" y="2895"/>
                        <a:pt x="1059185" y="269696"/>
                        <a:pt x="1053970" y="647948"/>
                      </a:cubicBezTo>
                      <a:lnTo>
                        <a:pt x="364228" y="647948"/>
                      </a:lnTo>
                      <a:close/>
                      <a:moveTo>
                        <a:pt x="692576" y="436871"/>
                      </a:moveTo>
                      <a:cubicBezTo>
                        <a:pt x="692576" y="341308"/>
                        <a:pt x="617932" y="255750"/>
                        <a:pt x="532677" y="255750"/>
                      </a:cubicBezTo>
                      <a:cubicBezTo>
                        <a:pt x="424986" y="255750"/>
                        <a:pt x="364228" y="325421"/>
                        <a:pt x="364228" y="436871"/>
                      </a:cubicBezTo>
                      <a:lnTo>
                        <a:pt x="692576" y="436871"/>
                      </a:ln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850374F4-2707-49ED-BEA0-59258719BCC5}"/>
                    </a:ext>
                  </a:extLst>
                </p:cNvPr>
                <p:cNvSpPr/>
                <p:nvPr/>
              </p:nvSpPr>
              <p:spPr>
                <a:xfrm>
                  <a:off x="-2895" y="1510746"/>
                  <a:ext cx="2104090" cy="1855481"/>
                </a:xfrm>
                <a:custGeom>
                  <a:avLst/>
                  <a:gdLst>
                    <a:gd name="connsiteX0" fmla="*/ 2895 w 2104090"/>
                    <a:gd name="connsiteY0" fmla="*/ 1856314 h 1855480"/>
                    <a:gd name="connsiteX1" fmla="*/ 2895 w 2104090"/>
                    <a:gd name="connsiteY1" fmla="*/ 2895 h 1855480"/>
                    <a:gd name="connsiteX2" fmla="*/ 1235031 w 2104090"/>
                    <a:gd name="connsiteY2" fmla="*/ 2895 h 1855480"/>
                    <a:gd name="connsiteX3" fmla="*/ 2071816 w 2104090"/>
                    <a:gd name="connsiteY3" fmla="*/ 492596 h 1855480"/>
                    <a:gd name="connsiteX4" fmla="*/ 1734010 w 2104090"/>
                    <a:gd name="connsiteY4" fmla="*/ 884127 h 1855480"/>
                    <a:gd name="connsiteX5" fmla="*/ 2102498 w 2104090"/>
                    <a:gd name="connsiteY5" fmla="*/ 1375526 h 1855480"/>
                    <a:gd name="connsiteX6" fmla="*/ 1564652 w 2104090"/>
                    <a:gd name="connsiteY6" fmla="*/ 1855344 h 1855480"/>
                    <a:gd name="connsiteX7" fmla="*/ 2895 w 2104090"/>
                    <a:gd name="connsiteY7" fmla="*/ 1856314 h 18554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4090" h="1855480">
                      <a:moveTo>
                        <a:pt x="2895" y="1856314"/>
                      </a:moveTo>
                      <a:lnTo>
                        <a:pt x="2895" y="2895"/>
                      </a:lnTo>
                      <a:lnTo>
                        <a:pt x="1235031" y="2895"/>
                      </a:lnTo>
                      <a:cubicBezTo>
                        <a:pt x="1549735" y="2895"/>
                        <a:pt x="2071816" y="27756"/>
                        <a:pt x="2071816" y="492596"/>
                      </a:cubicBezTo>
                      <a:cubicBezTo>
                        <a:pt x="2071816" y="768978"/>
                        <a:pt x="1826177" y="884127"/>
                        <a:pt x="1734010" y="884127"/>
                      </a:cubicBezTo>
                      <a:cubicBezTo>
                        <a:pt x="1918284" y="930211"/>
                        <a:pt x="2117839" y="1106785"/>
                        <a:pt x="2102498" y="1375526"/>
                      </a:cubicBezTo>
                      <a:cubicBezTo>
                        <a:pt x="2087157" y="1644207"/>
                        <a:pt x="1933625" y="1851463"/>
                        <a:pt x="1564652" y="1855344"/>
                      </a:cubicBezTo>
                      <a:cubicBezTo>
                        <a:pt x="1195678" y="1859225"/>
                        <a:pt x="2895" y="1856314"/>
                        <a:pt x="2895" y="1856314"/>
                      </a:cubicBezTo>
                    </a:path>
                  </a:pathLst>
                </a:custGeom>
                <a:grpFill/>
                <a:ln w="606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B6FCE93A-E037-43CB-BE7B-1E7821168369}"/>
                  </a:ext>
                </a:extLst>
              </p:cNvPr>
              <p:cNvSpPr/>
              <p:nvPr/>
            </p:nvSpPr>
            <p:spPr>
              <a:xfrm>
                <a:off x="7886718" y="292397"/>
                <a:ext cx="111065" cy="100487"/>
              </a:xfrm>
              <a:custGeom>
                <a:avLst/>
                <a:gdLst>
                  <a:gd name="connsiteX0" fmla="*/ 1017346 w 1018694"/>
                  <a:gd name="connsiteY0" fmla="*/ 2895 h 921676"/>
                  <a:gd name="connsiteX1" fmla="*/ 2895 w 1018694"/>
                  <a:gd name="connsiteY1" fmla="*/ 2895 h 921676"/>
                  <a:gd name="connsiteX2" fmla="*/ 2895 w 1018694"/>
                  <a:gd name="connsiteY2" fmla="*/ 923965 h 921676"/>
                  <a:gd name="connsiteX3" fmla="*/ 1017406 w 1018694"/>
                  <a:gd name="connsiteY3" fmla="*/ 923965 h 921676"/>
                  <a:gd name="connsiteX4" fmla="*/ 1017406 w 1018694"/>
                  <a:gd name="connsiteY4" fmla="*/ 2895 h 921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8694" h="921676">
                    <a:moveTo>
                      <a:pt x="1017346" y="2895"/>
                    </a:moveTo>
                    <a:lnTo>
                      <a:pt x="2895" y="2895"/>
                    </a:lnTo>
                    <a:lnTo>
                      <a:pt x="2895" y="923965"/>
                    </a:lnTo>
                    <a:lnTo>
                      <a:pt x="1017406" y="923965"/>
                    </a:lnTo>
                    <a:lnTo>
                      <a:pt x="1017406" y="2895"/>
                    </a:lnTo>
                    <a:close/>
                  </a:path>
                </a:pathLst>
              </a:custGeom>
              <a:solidFill>
                <a:srgbClr val="D30723"/>
              </a:solidFill>
              <a:ln w="606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endParaRPr>
              </a:p>
            </p:txBody>
          </p:sp>
        </p:grp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BBA6C359-344E-41F7-A085-237879FE5FBE}"/>
              </a:ext>
            </a:extLst>
          </p:cNvPr>
          <p:cNvSpPr/>
          <p:nvPr userDrawn="1"/>
        </p:nvSpPr>
        <p:spPr>
          <a:xfrm>
            <a:off x="11380326" y="6374486"/>
            <a:ext cx="811673" cy="276174"/>
          </a:xfrm>
          <a:prstGeom prst="rect">
            <a:avLst/>
          </a:prstGeom>
          <a:solidFill>
            <a:srgbClr val="D30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540C8-6466-4631-8C0F-41AC0C2C6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44338" y="6374486"/>
            <a:ext cx="652362" cy="2761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C8925F52-62C7-4EEC-9DFF-E7DB996EAC45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5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85" r:id="rId3"/>
    <p:sldLayoutId id="2147483668" r:id="rId4"/>
    <p:sldLayoutId id="2147483686" r:id="rId5"/>
    <p:sldLayoutId id="2147483687" r:id="rId6"/>
    <p:sldLayoutId id="2147483690" r:id="rId7"/>
    <p:sldLayoutId id="2147483678" r:id="rId8"/>
    <p:sldLayoutId id="2147483670" r:id="rId9"/>
    <p:sldLayoutId id="2147483677" r:id="rId10"/>
    <p:sldLayoutId id="2147483675" r:id="rId11"/>
    <p:sldLayoutId id="2147483676" r:id="rId12"/>
    <p:sldLayoutId id="2147483673" r:id="rId13"/>
    <p:sldLayoutId id="2147483671" r:id="rId14"/>
    <p:sldLayoutId id="2147483674" r:id="rId15"/>
    <p:sldLayoutId id="2147483688" r:id="rId16"/>
    <p:sldLayoutId id="2147483672" r:id="rId17"/>
    <p:sldLayoutId id="2147483669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6000"/>
        </a:lnSpc>
        <a:spcBef>
          <a:spcPct val="0"/>
        </a:spcBef>
        <a:buNone/>
        <a:defRPr sz="3200" b="1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2000"/>
        </a:lnSpc>
        <a:spcBef>
          <a:spcPts val="800"/>
        </a:spcBef>
        <a:spcAft>
          <a:spcPts val="8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265113" algn="l" defTabSz="914400" rtl="0" eaLnBrk="1" latinLnBrk="0" hangingPunct="1">
        <a:lnSpc>
          <a:spcPct val="102000"/>
        </a:lnSpc>
        <a:spcBef>
          <a:spcPts val="800"/>
        </a:spcBef>
        <a:spcAft>
          <a:spcPts val="800"/>
        </a:spcAft>
        <a:buClr>
          <a:schemeClr val="accent5"/>
        </a:buClr>
        <a:buFont typeface="Wingdings" panose="05000000000000000000" pitchFamily="2" charset="2"/>
        <a:buChar char="§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82563" algn="l" defTabSz="914400" rtl="0" eaLnBrk="1" latinLnBrk="0" hangingPunct="1">
        <a:lnSpc>
          <a:spcPct val="102000"/>
        </a:lnSpc>
        <a:spcBef>
          <a:spcPts val="0"/>
        </a:spcBef>
        <a:spcAft>
          <a:spcPts val="600"/>
        </a:spcAft>
        <a:buClr>
          <a:schemeClr val="accent5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28650" indent="-180975" algn="l" defTabSz="914400" rtl="0" eaLnBrk="1" latinLnBrk="0" hangingPunct="1">
        <a:lnSpc>
          <a:spcPct val="102000"/>
        </a:lnSpc>
        <a:spcBef>
          <a:spcPts val="0"/>
        </a:spcBef>
        <a:spcAft>
          <a:spcPts val="600"/>
        </a:spcAft>
        <a:buClr>
          <a:schemeClr val="accent5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65113" indent="-265113" algn="l" defTabSz="914400" rtl="0" eaLnBrk="1" latinLnBrk="0" hangingPunct="1">
        <a:lnSpc>
          <a:spcPct val="102000"/>
        </a:lnSpc>
        <a:spcBef>
          <a:spcPts val="800"/>
        </a:spcBef>
        <a:spcAft>
          <a:spcPts val="800"/>
        </a:spcAft>
        <a:buClr>
          <a:schemeClr val="accent5"/>
        </a:buClr>
        <a:buFont typeface="+mj-lt"/>
        <a:buAutoNum type="arabicPeriod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506413" indent="-242888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5"/>
        </a:buClr>
        <a:buFont typeface="+mj-lt"/>
        <a:buAutoNum type="alphaLcPeriod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719138" indent="-200025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5"/>
        </a:buClr>
        <a:buFont typeface="+mj-lt"/>
        <a:buAutoNum type="romanLcPeriod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5F52-62C7-4EEC-9DFF-E7DB996EAC45}" type="slidenum">
              <a:rPr lang="en-GB" smtClean="0"/>
              <a:t>1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1" y="6181043"/>
            <a:ext cx="11229975" cy="47035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 err="1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fr-FR" altLang="fr-FR" sz="2800" b="1" dirty="0"/>
              <a:t>Index Egalité Professionnelle Femmes / Hommes</a:t>
            </a:r>
            <a:br>
              <a:rPr lang="fr-FR" altLang="fr-FR" sz="2800" b="1" dirty="0"/>
            </a:br>
            <a:r>
              <a:rPr lang="fr-FR" altLang="fr-FR" sz="2800" b="1" dirty="0" err="1"/>
              <a:t>Bodycote</a:t>
            </a:r>
            <a:r>
              <a:rPr lang="fr-FR" altLang="fr-FR" sz="2800" b="1" dirty="0"/>
              <a:t> SAS</a:t>
            </a:r>
            <a:br>
              <a:rPr lang="fr-FR" altLang="fr-FR" sz="2800" b="1" dirty="0"/>
            </a:br>
            <a:endParaRPr lang="fr-FR" sz="28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B2BCB0B-048B-4F56-9883-46F6970E7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436" y="1479907"/>
            <a:ext cx="9009100" cy="572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 anchor="ctr">
            <a:spAutoFit/>
          </a:bodyPr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Aft>
                <a:spcPct val="0"/>
              </a:spcAft>
            </a:pPr>
            <a:endParaRPr lang="fr-FR" altLang="fr-FR" sz="2800" b="1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fr-FR" altLang="fr-FR" sz="2800" b="1" u="sng" dirty="0">
                <a:solidFill>
                  <a:srgbClr val="FF0000"/>
                </a:solidFill>
              </a:rPr>
              <a:t>Objectifs de progression</a:t>
            </a:r>
          </a:p>
          <a:p>
            <a:pPr algn="r" eaLnBrk="1" hangingPunct="1">
              <a:lnSpc>
                <a:spcPct val="100000"/>
              </a:lnSpc>
              <a:spcAft>
                <a:spcPct val="0"/>
              </a:spcAft>
            </a:pPr>
            <a:endParaRPr lang="fr-FR" altLang="fr-FR" sz="28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altLang="fr-FR" sz="1800" b="1" dirty="0">
                <a:solidFill>
                  <a:schemeClr val="tx1"/>
                </a:solidFill>
                <a:latin typeface="Montserrat" panose="00000500000000000000" pitchFamily="2" charset="0"/>
              </a:rPr>
              <a:t>L’écart de rémunération femmes-hommes 37/40 points;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altLang="fr-FR" sz="1800" b="1" dirty="0">
                <a:solidFill>
                  <a:schemeClr val="tx1"/>
                </a:solidFill>
                <a:latin typeface="Montserrat" panose="00000500000000000000" pitchFamily="2" charset="0"/>
              </a:rPr>
              <a:t>L’écart de promotions 5/15 points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altLang="fr-FR" sz="1800" b="1" dirty="0">
                <a:solidFill>
                  <a:schemeClr val="tx1"/>
                </a:solidFill>
                <a:latin typeface="Montserrat" panose="00000500000000000000" pitchFamily="2" charset="0"/>
              </a:rPr>
              <a:t>La parité parmi les 10 plus hautes rémunérations 5/10 points</a:t>
            </a:r>
          </a:p>
          <a:p>
            <a:r>
              <a:rPr lang="fr-FR" altLang="fr-FR" sz="1600" b="1" dirty="0">
                <a:solidFill>
                  <a:schemeClr val="tx1"/>
                </a:solidFill>
                <a:latin typeface="Montserrat" panose="00000500000000000000" pitchFamily="2" charset="0"/>
              </a:rPr>
              <a:t>Afin de réduire les inégalités salariales entre les femmes et les hommes, lors des NAO, une enveloppe d’augmentation destinée aux femmes de 0,05 %  a été décidée en plus d’une augmentation généralisée.</a:t>
            </a:r>
          </a:p>
          <a:p>
            <a:r>
              <a:rPr lang="fr-FR" altLang="fr-FR" sz="1600" b="1" dirty="0">
                <a:solidFill>
                  <a:schemeClr val="tx1"/>
                </a:solidFill>
                <a:latin typeface="Montserrat" panose="00000500000000000000" pitchFamily="2" charset="0"/>
              </a:rPr>
              <a:t>De plus, il est à noter que nous avons un accord du 5 décembre 2012 en faveur de l’égalité professionnelle entre les femmes et les hommes qui reprend plusieurs thèmes avec actions précises.</a:t>
            </a:r>
            <a:endParaRPr lang="fr-FR" altLang="fr-FR" sz="2800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100000"/>
              </a:lnSpc>
              <a:spcAft>
                <a:spcPct val="0"/>
              </a:spcAft>
            </a:pPr>
            <a:endParaRPr lang="fr-FR" altLang="fr-FR" sz="2800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100000"/>
              </a:lnSpc>
              <a:spcAft>
                <a:spcPct val="0"/>
              </a:spcAft>
            </a:pPr>
            <a:endParaRPr lang="fr-FR" altLang="fr-FR" sz="2800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100000"/>
              </a:lnSpc>
              <a:spcAft>
                <a:spcPct val="0"/>
              </a:spcAft>
            </a:pPr>
            <a:endParaRPr lang="fr-FR" alt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53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odycote">
  <a:themeElements>
    <a:clrScheme name="Custom 2">
      <a:dk1>
        <a:srgbClr val="16151C"/>
      </a:dk1>
      <a:lt1>
        <a:sysClr val="window" lastClr="FFFFFF"/>
      </a:lt1>
      <a:dk2>
        <a:srgbClr val="EEEEEE"/>
      </a:dk2>
      <a:lt2>
        <a:srgbClr val="FAFAFA"/>
      </a:lt2>
      <a:accent1>
        <a:srgbClr val="589396"/>
      </a:accent1>
      <a:accent2>
        <a:srgbClr val="4064C8"/>
      </a:accent2>
      <a:accent3>
        <a:srgbClr val="5E479F"/>
      </a:accent3>
      <a:accent4>
        <a:srgbClr val="DF0B7A"/>
      </a:accent4>
      <a:accent5>
        <a:srgbClr val="D30723"/>
      </a:accent5>
      <a:accent6>
        <a:srgbClr val="E48638"/>
      </a:accent6>
      <a:hlink>
        <a:srgbClr val="2A2836"/>
      </a:hlink>
      <a:folHlink>
        <a:srgbClr val="7F7B9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Helvetica</vt:lpstr>
      <vt:lpstr>Montserrat</vt:lpstr>
      <vt:lpstr>Times New Roman</vt:lpstr>
      <vt:lpstr>Wingdings</vt:lpstr>
      <vt:lpstr>Bodycote</vt:lpstr>
      <vt:lpstr>Index Egalité Professionnelle Femmes / Hommes Bodycote SAS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Bodycote</dc:title>
  <dc:creator>Leanie Evans</dc:creator>
  <cp:lastModifiedBy>Lavalleur, Chrystele</cp:lastModifiedBy>
  <cp:revision>251</cp:revision>
  <dcterms:created xsi:type="dcterms:W3CDTF">2019-02-21T14:09:38Z</dcterms:created>
  <dcterms:modified xsi:type="dcterms:W3CDTF">2022-08-31T15:30:52Z</dcterms:modified>
</cp:coreProperties>
</file>